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32"/>
  </p:notesMasterIdLst>
  <p:sldIdLst>
    <p:sldId id="256" r:id="rId2"/>
    <p:sldId id="259" r:id="rId3"/>
    <p:sldId id="257" r:id="rId4"/>
    <p:sldId id="258" r:id="rId5"/>
    <p:sldId id="260" r:id="rId6"/>
    <p:sldId id="266" r:id="rId7"/>
    <p:sldId id="267" r:id="rId8"/>
    <p:sldId id="265" r:id="rId9"/>
    <p:sldId id="264" r:id="rId10"/>
    <p:sldId id="268" r:id="rId11"/>
    <p:sldId id="269" r:id="rId12"/>
    <p:sldId id="271" r:id="rId13"/>
    <p:sldId id="273" r:id="rId14"/>
    <p:sldId id="275" r:id="rId15"/>
    <p:sldId id="278" r:id="rId16"/>
    <p:sldId id="276" r:id="rId17"/>
    <p:sldId id="279" r:id="rId18"/>
    <p:sldId id="290" r:id="rId19"/>
    <p:sldId id="291" r:id="rId20"/>
    <p:sldId id="282" r:id="rId21"/>
    <p:sldId id="284" r:id="rId22"/>
    <p:sldId id="285" r:id="rId23"/>
    <p:sldId id="286" r:id="rId24"/>
    <p:sldId id="287" r:id="rId25"/>
    <p:sldId id="292" r:id="rId26"/>
    <p:sldId id="293" r:id="rId27"/>
    <p:sldId id="294" r:id="rId28"/>
    <p:sldId id="295" r:id="rId29"/>
    <p:sldId id="296" r:id="rId30"/>
    <p:sldId id="29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C5717-41F8-4C04-AC15-86211A8341BF}" v="92" dt="2024-07-25T07:51:17.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Pala" userId="e24de40288164e0e" providerId="LiveId" clId="{6DAC5717-41F8-4C04-AC15-86211A8341BF}"/>
    <pc:docChg chg="undo custSel addSld delSld modSld sldOrd">
      <pc:chgData name="Rahul Pala" userId="e24de40288164e0e" providerId="LiveId" clId="{6DAC5717-41F8-4C04-AC15-86211A8341BF}" dt="2024-07-25T08:20:58.914" v="755" actId="20577"/>
      <pc:docMkLst>
        <pc:docMk/>
      </pc:docMkLst>
      <pc:sldChg chg="modSp mod">
        <pc:chgData name="Rahul Pala" userId="e24de40288164e0e" providerId="LiveId" clId="{6DAC5717-41F8-4C04-AC15-86211A8341BF}" dt="2024-07-22T10:34:58.689" v="380" actId="20577"/>
        <pc:sldMkLst>
          <pc:docMk/>
          <pc:sldMk cId="614802003" sldId="257"/>
        </pc:sldMkLst>
        <pc:spChg chg="mod">
          <ac:chgData name="Rahul Pala" userId="e24de40288164e0e" providerId="LiveId" clId="{6DAC5717-41F8-4C04-AC15-86211A8341BF}" dt="2024-07-22T10:34:58.689" v="380" actId="20577"/>
          <ac:spMkLst>
            <pc:docMk/>
            <pc:sldMk cId="614802003" sldId="257"/>
            <ac:spMk id="2" creationId="{4B27B915-9111-B2D3-1CA2-CE362549D140}"/>
          </ac:spMkLst>
        </pc:spChg>
      </pc:sldChg>
      <pc:sldChg chg="addSp delSp modSp mod setBg setClrOvrMap">
        <pc:chgData name="Rahul Pala" userId="e24de40288164e0e" providerId="LiveId" clId="{6DAC5717-41F8-4C04-AC15-86211A8341BF}" dt="2024-07-22T10:36:26.773" v="399" actId="26606"/>
        <pc:sldMkLst>
          <pc:docMk/>
          <pc:sldMk cId="574306964" sldId="258"/>
        </pc:sldMkLst>
        <pc:spChg chg="mod">
          <ac:chgData name="Rahul Pala" userId="e24de40288164e0e" providerId="LiveId" clId="{6DAC5717-41F8-4C04-AC15-86211A8341BF}" dt="2024-07-22T10:36:26.773" v="399" actId="26606"/>
          <ac:spMkLst>
            <pc:docMk/>
            <pc:sldMk cId="574306964" sldId="258"/>
            <ac:spMk id="2" creationId="{B60364C5-28A9-2573-A835-B1150D454E05}"/>
          </ac:spMkLst>
        </pc:spChg>
        <pc:spChg chg="add del mod">
          <ac:chgData name="Rahul Pala" userId="e24de40288164e0e" providerId="LiveId" clId="{6DAC5717-41F8-4C04-AC15-86211A8341BF}" dt="2024-07-22T10:36:26.773" v="399" actId="26606"/>
          <ac:spMkLst>
            <pc:docMk/>
            <pc:sldMk cId="574306964" sldId="258"/>
            <ac:spMk id="3" creationId="{E99DCDB3-F8AE-6932-D321-80D34FAF0B0D}"/>
          </ac:spMkLst>
        </pc:spChg>
        <pc:spChg chg="add del">
          <ac:chgData name="Rahul Pala" userId="e24de40288164e0e" providerId="LiveId" clId="{6DAC5717-41F8-4C04-AC15-86211A8341BF}" dt="2024-07-22T10:36:26.773" v="399" actId="26606"/>
          <ac:spMkLst>
            <pc:docMk/>
            <pc:sldMk cId="574306964" sldId="258"/>
            <ac:spMk id="12" creationId="{FB0F52CA-65A7-4535-BF3C-22D126766D12}"/>
          </ac:spMkLst>
        </pc:spChg>
        <pc:spChg chg="add del">
          <ac:chgData name="Rahul Pala" userId="e24de40288164e0e" providerId="LiveId" clId="{6DAC5717-41F8-4C04-AC15-86211A8341BF}" dt="2024-07-22T10:36:26.773" v="399" actId="26606"/>
          <ac:spMkLst>
            <pc:docMk/>
            <pc:sldMk cId="574306964" sldId="258"/>
            <ac:spMk id="13" creationId="{B2525B01-FF71-4E47-84A9-6A8029A113FD}"/>
          </ac:spMkLst>
        </pc:spChg>
        <pc:spChg chg="add del">
          <ac:chgData name="Rahul Pala" userId="e24de40288164e0e" providerId="LiveId" clId="{6DAC5717-41F8-4C04-AC15-86211A8341BF}" dt="2024-07-22T10:36:10.055" v="388" actId="26606"/>
          <ac:spMkLst>
            <pc:docMk/>
            <pc:sldMk cId="574306964" sldId="258"/>
            <ac:spMk id="16" creationId="{8D25211A-4CA0-4B53-82BB-1EE7C7F3C725}"/>
          </ac:spMkLst>
        </pc:spChg>
        <pc:spChg chg="add del">
          <ac:chgData name="Rahul Pala" userId="e24de40288164e0e" providerId="LiveId" clId="{6DAC5717-41F8-4C04-AC15-86211A8341BF}" dt="2024-07-22T10:35:43.534" v="386" actId="26606"/>
          <ac:spMkLst>
            <pc:docMk/>
            <pc:sldMk cId="574306964" sldId="258"/>
            <ac:spMk id="19" creationId="{E2E0C929-96C6-41B1-A001-566036DF047B}"/>
          </ac:spMkLst>
        </pc:spChg>
        <pc:spChg chg="add del">
          <ac:chgData name="Rahul Pala" userId="e24de40288164e0e" providerId="LiveId" clId="{6DAC5717-41F8-4C04-AC15-86211A8341BF}" dt="2024-07-22T10:36:11.492" v="390" actId="26606"/>
          <ac:spMkLst>
            <pc:docMk/>
            <pc:sldMk cId="574306964" sldId="258"/>
            <ac:spMk id="20" creationId="{E2E0C929-96C6-41B1-A001-566036DF047B}"/>
          </ac:spMkLst>
        </pc:spChg>
        <pc:spChg chg="add del">
          <ac:chgData name="Rahul Pala" userId="e24de40288164e0e" providerId="LiveId" clId="{6DAC5717-41F8-4C04-AC15-86211A8341BF}" dt="2024-07-22T10:35:38.691" v="383" actId="26606"/>
          <ac:spMkLst>
            <pc:docMk/>
            <pc:sldMk cId="574306964" sldId="258"/>
            <ac:spMk id="24" creationId="{1EA5387D-64D8-4D6C-B109-FF4E81DF609A}"/>
          </ac:spMkLst>
        </pc:spChg>
        <pc:spChg chg="add del">
          <ac:chgData name="Rahul Pala" userId="e24de40288164e0e" providerId="LiveId" clId="{6DAC5717-41F8-4C04-AC15-86211A8341BF}" dt="2024-07-22T10:36:20.126" v="392" actId="26606"/>
          <ac:spMkLst>
            <pc:docMk/>
            <pc:sldMk cId="574306964" sldId="258"/>
            <ac:spMk id="25" creationId="{1EA5387D-64D8-4D6C-B109-FF4E81DF609A}"/>
          </ac:spMkLst>
        </pc:spChg>
        <pc:spChg chg="add del">
          <ac:chgData name="Rahul Pala" userId="e24de40288164e0e" providerId="LiveId" clId="{6DAC5717-41F8-4C04-AC15-86211A8341BF}" dt="2024-07-22T10:35:42.899" v="385" actId="26606"/>
          <ac:spMkLst>
            <pc:docMk/>
            <pc:sldMk cId="574306964" sldId="258"/>
            <ac:spMk id="26" creationId="{E2E0C929-96C6-41B1-A001-566036DF047B}"/>
          </ac:spMkLst>
        </pc:spChg>
        <pc:spChg chg="add del">
          <ac:chgData name="Rahul Pala" userId="e24de40288164e0e" providerId="LiveId" clId="{6DAC5717-41F8-4C04-AC15-86211A8341BF}" dt="2024-07-22T10:36:22.119" v="394" actId="26606"/>
          <ac:spMkLst>
            <pc:docMk/>
            <pc:sldMk cId="574306964" sldId="258"/>
            <ac:spMk id="30" creationId="{1EA5387D-64D8-4D6C-B109-FF4E81DF609A}"/>
          </ac:spMkLst>
        </pc:spChg>
        <pc:spChg chg="add del">
          <ac:chgData name="Rahul Pala" userId="e24de40288164e0e" providerId="LiveId" clId="{6DAC5717-41F8-4C04-AC15-86211A8341BF}" dt="2024-07-22T10:36:25.168" v="396" actId="26606"/>
          <ac:spMkLst>
            <pc:docMk/>
            <pc:sldMk cId="574306964" sldId="258"/>
            <ac:spMk id="33" creationId="{843DD86A-8FAA-443F-9211-42A2AE8A790C}"/>
          </ac:spMkLst>
        </pc:spChg>
        <pc:spChg chg="add del">
          <ac:chgData name="Rahul Pala" userId="e24de40288164e0e" providerId="LiveId" clId="{6DAC5717-41F8-4C04-AC15-86211A8341BF}" dt="2024-07-22T10:36:25.168" v="396" actId="26606"/>
          <ac:spMkLst>
            <pc:docMk/>
            <pc:sldMk cId="574306964" sldId="258"/>
            <ac:spMk id="34" creationId="{C2A13AAE-18EB-4BDF-BAF7-F2F97B8D00D6}"/>
          </ac:spMkLst>
        </pc:spChg>
        <pc:spChg chg="add del">
          <ac:chgData name="Rahul Pala" userId="e24de40288164e0e" providerId="LiveId" clId="{6DAC5717-41F8-4C04-AC15-86211A8341BF}" dt="2024-07-22T10:36:26.713" v="398" actId="26606"/>
          <ac:spMkLst>
            <pc:docMk/>
            <pc:sldMk cId="574306964" sldId="258"/>
            <ac:spMk id="38" creationId="{1EA5387D-64D8-4D6C-B109-FF4E81DF609A}"/>
          </ac:spMkLst>
        </pc:spChg>
        <pc:spChg chg="add del">
          <ac:chgData name="Rahul Pala" userId="e24de40288164e0e" providerId="LiveId" clId="{6DAC5717-41F8-4C04-AC15-86211A8341BF}" dt="2024-07-22T10:36:26.713" v="398" actId="26606"/>
          <ac:spMkLst>
            <pc:docMk/>
            <pc:sldMk cId="574306964" sldId="258"/>
            <ac:spMk id="40" creationId="{E99DCDB3-F8AE-6932-D321-80D34FAF0B0D}"/>
          </ac:spMkLst>
        </pc:spChg>
        <pc:spChg chg="add">
          <ac:chgData name="Rahul Pala" userId="e24de40288164e0e" providerId="LiveId" clId="{6DAC5717-41F8-4C04-AC15-86211A8341BF}" dt="2024-07-22T10:36:26.773" v="399" actId="26606"/>
          <ac:spMkLst>
            <pc:docMk/>
            <pc:sldMk cId="574306964" sldId="258"/>
            <ac:spMk id="42" creationId="{1EA5387D-64D8-4D6C-B109-FF4E81DF609A}"/>
          </ac:spMkLst>
        </pc:spChg>
        <pc:spChg chg="add">
          <ac:chgData name="Rahul Pala" userId="e24de40288164e0e" providerId="LiveId" clId="{6DAC5717-41F8-4C04-AC15-86211A8341BF}" dt="2024-07-22T10:36:26.773" v="399" actId="26606"/>
          <ac:spMkLst>
            <pc:docMk/>
            <pc:sldMk cId="574306964" sldId="258"/>
            <ac:spMk id="45" creationId="{E99DCDB3-F8AE-6932-D321-80D34FAF0B0D}"/>
          </ac:spMkLst>
        </pc:spChg>
        <pc:graphicFrameChg chg="add del">
          <ac:chgData name="Rahul Pala" userId="e24de40288164e0e" providerId="LiveId" clId="{6DAC5717-41F8-4C04-AC15-86211A8341BF}" dt="2024-07-22T10:35:42.899" v="385" actId="26606"/>
          <ac:graphicFrameMkLst>
            <pc:docMk/>
            <pc:sldMk cId="574306964" sldId="258"/>
            <ac:graphicFrameMk id="21" creationId="{F621A479-0FC3-A5EB-D338-F524FA5750A7}"/>
          </ac:graphicFrameMkLst>
        </pc:graphicFrameChg>
        <pc:graphicFrameChg chg="add del">
          <ac:chgData name="Rahul Pala" userId="e24de40288164e0e" providerId="LiveId" clId="{6DAC5717-41F8-4C04-AC15-86211A8341BF}" dt="2024-07-22T10:36:25.168" v="396" actId="26606"/>
          <ac:graphicFrameMkLst>
            <pc:docMk/>
            <pc:sldMk cId="574306964" sldId="258"/>
            <ac:graphicFrameMk id="36" creationId="{01EEE8AF-144A-6F38-E0D1-D091DDB9F03E}"/>
          </ac:graphicFrameMkLst>
        </pc:graphicFrameChg>
        <pc:picChg chg="add del mod ord">
          <ac:chgData name="Rahul Pala" userId="e24de40288164e0e" providerId="LiveId" clId="{6DAC5717-41F8-4C04-AC15-86211A8341BF}" dt="2024-07-22T10:35:43.534" v="386" actId="26606"/>
          <ac:picMkLst>
            <pc:docMk/>
            <pc:sldMk cId="574306964" sldId="258"/>
            <ac:picMk id="15" creationId="{E8C3E9F8-E734-D6F4-D935-2E605CB3A815}"/>
          </ac:picMkLst>
        </pc:picChg>
        <pc:picChg chg="add del">
          <ac:chgData name="Rahul Pala" userId="e24de40288164e0e" providerId="LiveId" clId="{6DAC5717-41F8-4C04-AC15-86211A8341BF}" dt="2024-07-22T10:36:10.055" v="388" actId="26606"/>
          <ac:picMkLst>
            <pc:docMk/>
            <pc:sldMk cId="574306964" sldId="258"/>
            <ac:picMk id="17" creationId="{C7FBD52F-73E7-58BA-196E-0073F0B0D4E5}"/>
          </ac:picMkLst>
        </pc:picChg>
        <pc:picChg chg="add del">
          <ac:chgData name="Rahul Pala" userId="e24de40288164e0e" providerId="LiveId" clId="{6DAC5717-41F8-4C04-AC15-86211A8341BF}" dt="2024-07-22T10:36:11.492" v="390" actId="26606"/>
          <ac:picMkLst>
            <pc:docMk/>
            <pc:sldMk cId="574306964" sldId="258"/>
            <ac:picMk id="22" creationId="{03865406-E4C8-537D-CC42-B60ED788C156}"/>
          </ac:picMkLst>
        </pc:picChg>
        <pc:picChg chg="add del">
          <ac:chgData name="Rahul Pala" userId="e24de40288164e0e" providerId="LiveId" clId="{6DAC5717-41F8-4C04-AC15-86211A8341BF}" dt="2024-07-22T10:36:25.168" v="396" actId="26606"/>
          <ac:picMkLst>
            <pc:docMk/>
            <pc:sldMk cId="574306964" sldId="258"/>
            <ac:picMk id="23" creationId="{0F5C1B21-B0DB-4206-99EE-C13D67038B93}"/>
          </ac:picMkLst>
        </pc:picChg>
        <pc:picChg chg="add del">
          <ac:chgData name="Rahul Pala" userId="e24de40288164e0e" providerId="LiveId" clId="{6DAC5717-41F8-4C04-AC15-86211A8341BF}" dt="2024-07-22T10:36:20.126" v="392" actId="26606"/>
          <ac:picMkLst>
            <pc:docMk/>
            <pc:sldMk cId="574306964" sldId="258"/>
            <ac:picMk id="27" creationId="{5CB64794-43EF-0CF0-0C4F-BF0E604FFD58}"/>
          </ac:picMkLst>
        </pc:picChg>
        <pc:picChg chg="add del">
          <ac:chgData name="Rahul Pala" userId="e24de40288164e0e" providerId="LiveId" clId="{6DAC5717-41F8-4C04-AC15-86211A8341BF}" dt="2024-07-22T10:36:20.126" v="392" actId="26606"/>
          <ac:picMkLst>
            <pc:docMk/>
            <pc:sldMk cId="574306964" sldId="258"/>
            <ac:picMk id="28" creationId="{6319FFD2-07B5-4029-BFB3-26FCFCC2F1B8}"/>
          </ac:picMkLst>
        </pc:picChg>
        <pc:picChg chg="add del">
          <ac:chgData name="Rahul Pala" userId="e24de40288164e0e" providerId="LiveId" clId="{6DAC5717-41F8-4C04-AC15-86211A8341BF}" dt="2024-07-22T10:36:22.119" v="394" actId="26606"/>
          <ac:picMkLst>
            <pc:docMk/>
            <pc:sldMk cId="574306964" sldId="258"/>
            <ac:picMk id="31" creationId="{D4174E59-DD56-2CD7-9180-3BF86D36D83E}"/>
          </ac:picMkLst>
        </pc:picChg>
        <pc:picChg chg="add del">
          <ac:chgData name="Rahul Pala" userId="e24de40288164e0e" providerId="LiveId" clId="{6DAC5717-41F8-4C04-AC15-86211A8341BF}" dt="2024-07-22T10:36:25.168" v="396" actId="26606"/>
          <ac:picMkLst>
            <pc:docMk/>
            <pc:sldMk cId="574306964" sldId="258"/>
            <ac:picMk id="35" creationId="{49261589-06E9-4B7C-A8F1-26648507B77B}"/>
          </ac:picMkLst>
        </pc:picChg>
        <pc:picChg chg="add del">
          <ac:chgData name="Rahul Pala" userId="e24de40288164e0e" providerId="LiveId" clId="{6DAC5717-41F8-4C04-AC15-86211A8341BF}" dt="2024-07-22T10:36:26.713" v="398" actId="26606"/>
          <ac:picMkLst>
            <pc:docMk/>
            <pc:sldMk cId="574306964" sldId="258"/>
            <ac:picMk id="39" creationId="{D4174E59-DD56-2CD7-9180-3BF86D36D83E}"/>
          </ac:picMkLst>
        </pc:picChg>
        <pc:picChg chg="add">
          <ac:chgData name="Rahul Pala" userId="e24de40288164e0e" providerId="LiveId" clId="{6DAC5717-41F8-4C04-AC15-86211A8341BF}" dt="2024-07-22T10:36:26.773" v="399" actId="26606"/>
          <ac:picMkLst>
            <pc:docMk/>
            <pc:sldMk cId="574306964" sldId="258"/>
            <ac:picMk id="43" creationId="{5CB64794-43EF-0CF0-0C4F-BF0E604FFD58}"/>
          </ac:picMkLst>
        </pc:picChg>
        <pc:picChg chg="add">
          <ac:chgData name="Rahul Pala" userId="e24de40288164e0e" providerId="LiveId" clId="{6DAC5717-41F8-4C04-AC15-86211A8341BF}" dt="2024-07-22T10:36:26.773" v="399" actId="26606"/>
          <ac:picMkLst>
            <pc:docMk/>
            <pc:sldMk cId="574306964" sldId="258"/>
            <ac:picMk id="44" creationId="{6319FFD2-07B5-4029-BFB3-26FCFCC2F1B8}"/>
          </ac:picMkLst>
        </pc:picChg>
      </pc:sldChg>
      <pc:sldChg chg="addSp delSp modSp mod setBg">
        <pc:chgData name="Rahul Pala" userId="e24de40288164e0e" providerId="LiveId" clId="{6DAC5717-41F8-4C04-AC15-86211A8341BF}" dt="2024-07-25T08:20:58.914" v="755" actId="20577"/>
        <pc:sldMkLst>
          <pc:docMk/>
          <pc:sldMk cId="3983581820" sldId="259"/>
        </pc:sldMkLst>
        <pc:spChg chg="mod">
          <ac:chgData name="Rahul Pala" userId="e24de40288164e0e" providerId="LiveId" clId="{6DAC5717-41F8-4C04-AC15-86211A8341BF}" dt="2024-07-22T10:33:39.386" v="307" actId="20577"/>
          <ac:spMkLst>
            <pc:docMk/>
            <pc:sldMk cId="3983581820" sldId="259"/>
            <ac:spMk id="2" creationId="{9C963D87-0DD1-7A7E-8E9E-3500EB8546F8}"/>
          </ac:spMkLst>
        </pc:spChg>
        <pc:spChg chg="mod">
          <ac:chgData name="Rahul Pala" userId="e24de40288164e0e" providerId="LiveId" clId="{6DAC5717-41F8-4C04-AC15-86211A8341BF}" dt="2024-07-25T08:20:58.914" v="755" actId="20577"/>
          <ac:spMkLst>
            <pc:docMk/>
            <pc:sldMk cId="3983581820" sldId="259"/>
            <ac:spMk id="3" creationId="{45A9FA04-36DF-0CC2-C039-DEBBCB41E2C8}"/>
          </ac:spMkLst>
        </pc:spChg>
        <pc:spChg chg="mod">
          <ac:chgData name="Rahul Pala" userId="e24de40288164e0e" providerId="LiveId" clId="{6DAC5717-41F8-4C04-AC15-86211A8341BF}" dt="2024-07-22T10:32:26.465" v="264" actId="26606"/>
          <ac:spMkLst>
            <pc:docMk/>
            <pc:sldMk cId="3983581820" sldId="259"/>
            <ac:spMk id="4" creationId="{B64686A4-E5AC-D019-A49D-BE2573858765}"/>
          </ac:spMkLst>
        </pc:spChg>
        <pc:spChg chg="add del">
          <ac:chgData name="Rahul Pala" userId="e24de40288164e0e" providerId="LiveId" clId="{6DAC5717-41F8-4C04-AC15-86211A8341BF}" dt="2024-07-22T10:32:01.635" v="255" actId="26606"/>
          <ac:spMkLst>
            <pc:docMk/>
            <pc:sldMk cId="3983581820" sldId="259"/>
            <ac:spMk id="10" creationId="{1EA5387D-64D8-4D6C-B109-FF4E81DF609A}"/>
          </ac:spMkLst>
        </pc:spChg>
        <pc:spChg chg="add del">
          <ac:chgData name="Rahul Pala" userId="e24de40288164e0e" providerId="LiveId" clId="{6DAC5717-41F8-4C04-AC15-86211A8341BF}" dt="2024-07-22T10:32:11.558" v="257" actId="26606"/>
          <ac:spMkLst>
            <pc:docMk/>
            <pc:sldMk cId="3983581820" sldId="259"/>
            <ac:spMk id="13" creationId="{1EA5387D-64D8-4D6C-B109-FF4E81DF609A}"/>
          </ac:spMkLst>
        </pc:spChg>
        <pc:spChg chg="add del">
          <ac:chgData name="Rahul Pala" userId="e24de40288164e0e" providerId="LiveId" clId="{6DAC5717-41F8-4C04-AC15-86211A8341BF}" dt="2024-07-22T10:32:20.226" v="259" actId="26606"/>
          <ac:spMkLst>
            <pc:docMk/>
            <pc:sldMk cId="3983581820" sldId="259"/>
            <ac:spMk id="16" creationId="{E2E0C929-96C6-41B1-A001-566036DF047B}"/>
          </ac:spMkLst>
        </pc:spChg>
        <pc:spChg chg="add del">
          <ac:chgData name="Rahul Pala" userId="e24de40288164e0e" providerId="LiveId" clId="{6DAC5717-41F8-4C04-AC15-86211A8341BF}" dt="2024-07-22T10:32:25.504" v="261" actId="26606"/>
          <ac:spMkLst>
            <pc:docMk/>
            <pc:sldMk cId="3983581820" sldId="259"/>
            <ac:spMk id="19" creationId="{8D25211A-4CA0-4B53-82BB-1EE7C7F3C725}"/>
          </ac:spMkLst>
        </pc:spChg>
        <pc:spChg chg="add del">
          <ac:chgData name="Rahul Pala" userId="e24de40288164e0e" providerId="LiveId" clId="{6DAC5717-41F8-4C04-AC15-86211A8341BF}" dt="2024-07-22T10:32:26.431" v="263" actId="26606"/>
          <ac:spMkLst>
            <pc:docMk/>
            <pc:sldMk cId="3983581820" sldId="259"/>
            <ac:spMk id="22" creationId="{E2E0C929-96C6-41B1-A001-566036DF047B}"/>
          </ac:spMkLst>
        </pc:spChg>
        <pc:spChg chg="add del">
          <ac:chgData name="Rahul Pala" userId="e24de40288164e0e" providerId="LiveId" clId="{6DAC5717-41F8-4C04-AC15-86211A8341BF}" dt="2024-07-22T10:33:04.904" v="291" actId="26606"/>
          <ac:spMkLst>
            <pc:docMk/>
            <pc:sldMk cId="3983581820" sldId="259"/>
            <ac:spMk id="25" creationId="{8D25211A-4CA0-4B53-82BB-1EE7C7F3C725}"/>
          </ac:spMkLst>
        </pc:spChg>
        <pc:spChg chg="add del">
          <ac:chgData name="Rahul Pala" userId="e24de40288164e0e" providerId="LiveId" clId="{6DAC5717-41F8-4C04-AC15-86211A8341BF}" dt="2024-07-22T10:33:04.897" v="290" actId="26606"/>
          <ac:spMkLst>
            <pc:docMk/>
            <pc:sldMk cId="3983581820" sldId="259"/>
            <ac:spMk id="31" creationId="{1EA5387D-64D8-4D6C-B109-FF4E81DF609A}"/>
          </ac:spMkLst>
        </pc:spChg>
        <pc:spChg chg="add">
          <ac:chgData name="Rahul Pala" userId="e24de40288164e0e" providerId="LiveId" clId="{6DAC5717-41F8-4C04-AC15-86211A8341BF}" dt="2024-07-22T10:33:04.904" v="291" actId="26606"/>
          <ac:spMkLst>
            <pc:docMk/>
            <pc:sldMk cId="3983581820" sldId="259"/>
            <ac:spMk id="33" creationId="{E2E0C929-96C6-41B1-A001-566036DF047B}"/>
          </ac:spMkLst>
        </pc:spChg>
        <pc:picChg chg="add del">
          <ac:chgData name="Rahul Pala" userId="e24de40288164e0e" providerId="LiveId" clId="{6DAC5717-41F8-4C04-AC15-86211A8341BF}" dt="2024-07-22T10:32:01.635" v="255" actId="26606"/>
          <ac:picMkLst>
            <pc:docMk/>
            <pc:sldMk cId="3983581820" sldId="259"/>
            <ac:picMk id="6" creationId="{BDC996E3-F2DE-5D21-AD7B-BDC5E3B0E046}"/>
          </ac:picMkLst>
        </pc:picChg>
        <pc:picChg chg="add del">
          <ac:chgData name="Rahul Pala" userId="e24de40288164e0e" providerId="LiveId" clId="{6DAC5717-41F8-4C04-AC15-86211A8341BF}" dt="2024-07-22T10:32:11.558" v="257" actId="26606"/>
          <ac:picMkLst>
            <pc:docMk/>
            <pc:sldMk cId="3983581820" sldId="259"/>
            <ac:picMk id="12" creationId="{6319FFD2-07B5-4029-BFB3-26FCFCC2F1B8}"/>
          </ac:picMkLst>
        </pc:picChg>
        <pc:picChg chg="add del">
          <ac:chgData name="Rahul Pala" userId="e24de40288164e0e" providerId="LiveId" clId="{6DAC5717-41F8-4C04-AC15-86211A8341BF}" dt="2024-07-22T10:32:11.558" v="257" actId="26606"/>
          <ac:picMkLst>
            <pc:docMk/>
            <pc:sldMk cId="3983581820" sldId="259"/>
            <ac:picMk id="14" creationId="{091A858C-F819-9BAC-0ED2-4A756DEE376B}"/>
          </ac:picMkLst>
        </pc:picChg>
        <pc:picChg chg="add del">
          <ac:chgData name="Rahul Pala" userId="e24de40288164e0e" providerId="LiveId" clId="{6DAC5717-41F8-4C04-AC15-86211A8341BF}" dt="2024-07-22T10:32:20.226" v="259" actId="26606"/>
          <ac:picMkLst>
            <pc:docMk/>
            <pc:sldMk cId="3983581820" sldId="259"/>
            <ac:picMk id="17" creationId="{7CD6BF70-1715-4BCB-7616-FA980BC3CE71}"/>
          </ac:picMkLst>
        </pc:picChg>
        <pc:picChg chg="add del">
          <ac:chgData name="Rahul Pala" userId="e24de40288164e0e" providerId="LiveId" clId="{6DAC5717-41F8-4C04-AC15-86211A8341BF}" dt="2024-07-22T10:32:25.504" v="261" actId="26606"/>
          <ac:picMkLst>
            <pc:docMk/>
            <pc:sldMk cId="3983581820" sldId="259"/>
            <ac:picMk id="20" creationId="{1EAF9F3B-B57E-89DB-46A3-1A30EDDC6AFA}"/>
          </ac:picMkLst>
        </pc:picChg>
        <pc:picChg chg="add del">
          <ac:chgData name="Rahul Pala" userId="e24de40288164e0e" providerId="LiveId" clId="{6DAC5717-41F8-4C04-AC15-86211A8341BF}" dt="2024-07-22T10:32:26.431" v="263" actId="26606"/>
          <ac:picMkLst>
            <pc:docMk/>
            <pc:sldMk cId="3983581820" sldId="259"/>
            <ac:picMk id="23" creationId="{7CD6BF70-1715-4BCB-7616-FA980BC3CE71}"/>
          </ac:picMkLst>
        </pc:picChg>
        <pc:picChg chg="add mod ord">
          <ac:chgData name="Rahul Pala" userId="e24de40288164e0e" providerId="LiveId" clId="{6DAC5717-41F8-4C04-AC15-86211A8341BF}" dt="2024-07-22T10:33:16.357" v="292" actId="14100"/>
          <ac:picMkLst>
            <pc:docMk/>
            <pc:sldMk cId="3983581820" sldId="259"/>
            <ac:picMk id="26" creationId="{1EAF9F3B-B57E-89DB-46A3-1A30EDDC6AFA}"/>
          </ac:picMkLst>
        </pc:picChg>
      </pc:sldChg>
      <pc:sldChg chg="addSp delSp modSp mod setBg setClrOvrMap">
        <pc:chgData name="Rahul Pala" userId="e24de40288164e0e" providerId="LiveId" clId="{6DAC5717-41F8-4C04-AC15-86211A8341BF}" dt="2024-07-22T10:21:20.897" v="96" actId="478"/>
        <pc:sldMkLst>
          <pc:docMk/>
          <pc:sldMk cId="2974548477" sldId="285"/>
        </pc:sldMkLst>
        <pc:spChg chg="mod">
          <ac:chgData name="Rahul Pala" userId="e24de40288164e0e" providerId="LiveId" clId="{6DAC5717-41F8-4C04-AC15-86211A8341BF}" dt="2024-07-22T10:20:29.154" v="33" actId="1076"/>
          <ac:spMkLst>
            <pc:docMk/>
            <pc:sldMk cId="2974548477" sldId="285"/>
            <ac:spMk id="2" creationId="{CA96AEFF-A1E1-B422-1122-A5A03AAEF74B}"/>
          </ac:spMkLst>
        </pc:spChg>
        <pc:spChg chg="del mod">
          <ac:chgData name="Rahul Pala" userId="e24de40288164e0e" providerId="LiveId" clId="{6DAC5717-41F8-4C04-AC15-86211A8341BF}" dt="2024-07-22T10:18:38.619" v="13" actId="26606"/>
          <ac:spMkLst>
            <pc:docMk/>
            <pc:sldMk cId="2974548477" sldId="285"/>
            <ac:spMk id="3" creationId="{A6E18FAA-4A9B-221D-0C42-83B568F81B7A}"/>
          </ac:spMkLst>
        </pc:spChg>
        <pc:spChg chg="add del">
          <ac:chgData name="Rahul Pala" userId="e24de40288164e0e" providerId="LiveId" clId="{6DAC5717-41F8-4C04-AC15-86211A8341BF}" dt="2024-07-22T10:18:38.497" v="12" actId="26606"/>
          <ac:spMkLst>
            <pc:docMk/>
            <pc:sldMk cId="2974548477" sldId="285"/>
            <ac:spMk id="13" creationId="{1EA5387D-64D8-4D6C-B109-FF4E81DF609A}"/>
          </ac:spMkLst>
        </pc:spChg>
        <pc:spChg chg="add del">
          <ac:chgData name="Rahul Pala" userId="e24de40288164e0e" providerId="LiveId" clId="{6DAC5717-41F8-4C04-AC15-86211A8341BF}" dt="2024-07-22T10:19:11.883" v="24" actId="26606"/>
          <ac:spMkLst>
            <pc:docMk/>
            <pc:sldMk cId="2974548477" sldId="285"/>
            <ac:spMk id="16" creationId="{843DD86A-8FAA-443F-9211-42A2AE8A790C}"/>
          </ac:spMkLst>
        </pc:spChg>
        <pc:spChg chg="add del">
          <ac:chgData name="Rahul Pala" userId="e24de40288164e0e" providerId="LiveId" clId="{6DAC5717-41F8-4C04-AC15-86211A8341BF}" dt="2024-07-22T10:19:11.883" v="24" actId="26606"/>
          <ac:spMkLst>
            <pc:docMk/>
            <pc:sldMk cId="2974548477" sldId="285"/>
            <ac:spMk id="17" creationId="{C2A13AAE-18EB-4BDF-BAF7-F2F97B8D00D6}"/>
          </ac:spMkLst>
        </pc:spChg>
        <pc:spChg chg="add del">
          <ac:chgData name="Rahul Pala" userId="e24de40288164e0e" providerId="LiveId" clId="{6DAC5717-41F8-4C04-AC15-86211A8341BF}" dt="2024-07-22T10:19:53.770" v="30" actId="26606"/>
          <ac:spMkLst>
            <pc:docMk/>
            <pc:sldMk cId="2974548477" sldId="285"/>
            <ac:spMk id="21" creationId="{1EA5387D-64D8-4D6C-B109-FF4E81DF609A}"/>
          </ac:spMkLst>
        </pc:spChg>
        <pc:spChg chg="add del">
          <ac:chgData name="Rahul Pala" userId="e24de40288164e0e" providerId="LiveId" clId="{6DAC5717-41F8-4C04-AC15-86211A8341BF}" dt="2024-07-22T10:20:18.571" v="32" actId="26606"/>
          <ac:spMkLst>
            <pc:docMk/>
            <pc:sldMk cId="2974548477" sldId="285"/>
            <ac:spMk id="23" creationId="{1EA5387D-64D8-4D6C-B109-FF4E81DF609A}"/>
          </ac:spMkLst>
        </pc:spChg>
        <pc:spChg chg="add del">
          <ac:chgData name="Rahul Pala" userId="e24de40288164e0e" providerId="LiveId" clId="{6DAC5717-41F8-4C04-AC15-86211A8341BF}" dt="2024-07-22T10:18:56.673" v="15" actId="26606"/>
          <ac:spMkLst>
            <pc:docMk/>
            <pc:sldMk cId="2974548477" sldId="285"/>
            <ac:spMk id="24" creationId="{1EA5387D-64D8-4D6C-B109-FF4E81DF609A}"/>
          </ac:spMkLst>
        </pc:spChg>
        <pc:spChg chg="add del">
          <ac:chgData name="Rahul Pala" userId="e24de40288164e0e" providerId="LiveId" clId="{6DAC5717-41F8-4C04-AC15-86211A8341BF}" dt="2024-07-22T10:19:01.994" v="17" actId="26606"/>
          <ac:spMkLst>
            <pc:docMk/>
            <pc:sldMk cId="2974548477" sldId="285"/>
            <ac:spMk id="27" creationId="{1EA5387D-64D8-4D6C-B109-FF4E81DF609A}"/>
          </ac:spMkLst>
        </pc:spChg>
        <pc:spChg chg="add del">
          <ac:chgData name="Rahul Pala" userId="e24de40288164e0e" providerId="LiveId" clId="{6DAC5717-41F8-4C04-AC15-86211A8341BF}" dt="2024-07-22T10:19:03.663" v="19" actId="26606"/>
          <ac:spMkLst>
            <pc:docMk/>
            <pc:sldMk cId="2974548477" sldId="285"/>
            <ac:spMk id="29" creationId="{1EA5387D-64D8-4D6C-B109-FF4E81DF609A}"/>
          </ac:spMkLst>
        </pc:spChg>
        <pc:spChg chg="add del">
          <ac:chgData name="Rahul Pala" userId="e24de40288164e0e" providerId="LiveId" clId="{6DAC5717-41F8-4C04-AC15-86211A8341BF}" dt="2024-07-22T10:19:04.597" v="21" actId="26606"/>
          <ac:spMkLst>
            <pc:docMk/>
            <pc:sldMk cId="2974548477" sldId="285"/>
            <ac:spMk id="31" creationId="{1EA5387D-64D8-4D6C-B109-FF4E81DF609A}"/>
          </ac:spMkLst>
        </pc:spChg>
        <pc:spChg chg="add">
          <ac:chgData name="Rahul Pala" userId="e24de40288164e0e" providerId="LiveId" clId="{6DAC5717-41F8-4C04-AC15-86211A8341BF}" dt="2024-07-22T10:20:18.571" v="32" actId="26606"/>
          <ac:spMkLst>
            <pc:docMk/>
            <pc:sldMk cId="2974548477" sldId="285"/>
            <ac:spMk id="33" creationId="{1EA5387D-64D8-4D6C-B109-FF4E81DF609A}"/>
          </ac:spMkLst>
        </pc:spChg>
        <pc:graphicFrameChg chg="add mod modGraphic">
          <ac:chgData name="Rahul Pala" userId="e24de40288164e0e" providerId="LiveId" clId="{6DAC5717-41F8-4C04-AC15-86211A8341BF}" dt="2024-07-22T10:21:20.897" v="96" actId="478"/>
          <ac:graphicFrameMkLst>
            <pc:docMk/>
            <pc:sldMk cId="2974548477" sldId="285"/>
            <ac:graphicFrameMk id="19" creationId="{99D8EDC2-AD9C-88B7-456F-A38B8D8F59BE}"/>
          </ac:graphicFrameMkLst>
        </pc:graphicFrameChg>
        <pc:picChg chg="add del">
          <ac:chgData name="Rahul Pala" userId="e24de40288164e0e" providerId="LiveId" clId="{6DAC5717-41F8-4C04-AC15-86211A8341BF}" dt="2024-07-22T10:18:38.497" v="12" actId="26606"/>
          <ac:picMkLst>
            <pc:docMk/>
            <pc:sldMk cId="2974548477" sldId="285"/>
            <ac:picMk id="5" creationId="{24C96F3A-88D6-3B6F-0FD3-495B37D26B86}"/>
          </ac:picMkLst>
        </pc:picChg>
        <pc:picChg chg="add del">
          <ac:chgData name="Rahul Pala" userId="e24de40288164e0e" providerId="LiveId" clId="{6DAC5717-41F8-4C04-AC15-86211A8341BF}" dt="2024-07-22T10:18:32.890" v="6" actId="26606"/>
          <ac:picMkLst>
            <pc:docMk/>
            <pc:sldMk cId="2974548477" sldId="285"/>
            <ac:picMk id="7" creationId="{8918AB7A-2269-86EE-764F-7A91E0B25B84}"/>
          </ac:picMkLst>
        </pc:picChg>
        <pc:picChg chg="add del">
          <ac:chgData name="Rahul Pala" userId="e24de40288164e0e" providerId="LiveId" clId="{6DAC5717-41F8-4C04-AC15-86211A8341BF}" dt="2024-07-22T10:18:34.090" v="8" actId="26606"/>
          <ac:picMkLst>
            <pc:docMk/>
            <pc:sldMk cId="2974548477" sldId="285"/>
            <ac:picMk id="9" creationId="{0E361B23-58E8-1F3A-A579-93EEBC80A161}"/>
          </ac:picMkLst>
        </pc:picChg>
        <pc:picChg chg="add del">
          <ac:chgData name="Rahul Pala" userId="e24de40288164e0e" providerId="LiveId" clId="{6DAC5717-41F8-4C04-AC15-86211A8341BF}" dt="2024-07-22T10:18:35.195" v="10" actId="26606"/>
          <ac:picMkLst>
            <pc:docMk/>
            <pc:sldMk cId="2974548477" sldId="285"/>
            <ac:picMk id="11" creationId="{0555B63A-B5BA-1AB4-6BD1-5092400EF9AB}"/>
          </ac:picMkLst>
        </pc:picChg>
        <pc:picChg chg="add del">
          <ac:chgData name="Rahul Pala" userId="e24de40288164e0e" providerId="LiveId" clId="{6DAC5717-41F8-4C04-AC15-86211A8341BF}" dt="2024-07-22T10:18:38.497" v="12" actId="26606"/>
          <ac:picMkLst>
            <pc:docMk/>
            <pc:sldMk cId="2974548477" sldId="285"/>
            <ac:picMk id="14" creationId="{6319FFD2-07B5-4029-BFB3-26FCFCC2F1B8}"/>
          </ac:picMkLst>
        </pc:picChg>
        <pc:picChg chg="add del">
          <ac:chgData name="Rahul Pala" userId="e24de40288164e0e" providerId="LiveId" clId="{6DAC5717-41F8-4C04-AC15-86211A8341BF}" dt="2024-07-22T10:19:11.883" v="24" actId="26606"/>
          <ac:picMkLst>
            <pc:docMk/>
            <pc:sldMk cId="2974548477" sldId="285"/>
            <ac:picMk id="15" creationId="{49261589-06E9-4B7C-A8F1-26648507B77B}"/>
          </ac:picMkLst>
        </pc:picChg>
        <pc:picChg chg="add del">
          <ac:chgData name="Rahul Pala" userId="e24de40288164e0e" providerId="LiveId" clId="{6DAC5717-41F8-4C04-AC15-86211A8341BF}" dt="2024-07-22T10:19:11.883" v="24" actId="26606"/>
          <ac:picMkLst>
            <pc:docMk/>
            <pc:sldMk cId="2974548477" sldId="285"/>
            <ac:picMk id="18" creationId="{0F5C1B21-B0DB-4206-99EE-C13D67038B93}"/>
          </ac:picMkLst>
        </pc:picChg>
        <pc:picChg chg="add del">
          <ac:chgData name="Rahul Pala" userId="e24de40288164e0e" providerId="LiveId" clId="{6DAC5717-41F8-4C04-AC15-86211A8341BF}" dt="2024-07-22T10:19:01.994" v="17" actId="26606"/>
          <ac:picMkLst>
            <pc:docMk/>
            <pc:sldMk cId="2974548477" sldId="285"/>
            <ac:picMk id="26" creationId="{6319FFD2-07B5-4029-BFB3-26FCFCC2F1B8}"/>
          </ac:picMkLst>
        </pc:picChg>
        <pc:picChg chg="add del">
          <ac:chgData name="Rahul Pala" userId="e24de40288164e0e" providerId="LiveId" clId="{6DAC5717-41F8-4C04-AC15-86211A8341BF}" dt="2024-07-22T10:20:18.571" v="32" actId="26606"/>
          <ac:picMkLst>
            <pc:docMk/>
            <pc:sldMk cId="2974548477" sldId="285"/>
            <ac:picMk id="28" creationId="{6319FFD2-07B5-4029-BFB3-26FCFCC2F1B8}"/>
          </ac:picMkLst>
        </pc:picChg>
        <pc:picChg chg="add del">
          <ac:chgData name="Rahul Pala" userId="e24de40288164e0e" providerId="LiveId" clId="{6DAC5717-41F8-4C04-AC15-86211A8341BF}" dt="2024-07-22T10:19:04.597" v="21" actId="26606"/>
          <ac:picMkLst>
            <pc:docMk/>
            <pc:sldMk cId="2974548477" sldId="285"/>
            <ac:picMk id="32" creationId="{6319FFD2-07B5-4029-BFB3-26FCFCC2F1B8}"/>
          </ac:picMkLst>
        </pc:picChg>
      </pc:sldChg>
      <pc:sldChg chg="addSp delSp modSp new mod setBg setClrOvrMap">
        <pc:chgData name="Rahul Pala" userId="e24de40288164e0e" providerId="LiveId" clId="{6DAC5717-41F8-4C04-AC15-86211A8341BF}" dt="2024-07-22T10:23:37.963" v="150" actId="26606"/>
        <pc:sldMkLst>
          <pc:docMk/>
          <pc:sldMk cId="2615965912" sldId="286"/>
        </pc:sldMkLst>
        <pc:spChg chg="mod">
          <ac:chgData name="Rahul Pala" userId="e24de40288164e0e" providerId="LiveId" clId="{6DAC5717-41F8-4C04-AC15-86211A8341BF}" dt="2024-07-22T10:23:37.963" v="150" actId="26606"/>
          <ac:spMkLst>
            <pc:docMk/>
            <pc:sldMk cId="2615965912" sldId="286"/>
            <ac:spMk id="2" creationId="{E7AC685D-178C-0F3E-0DB4-E201A267986C}"/>
          </ac:spMkLst>
        </pc:spChg>
        <pc:spChg chg="add del mod">
          <ac:chgData name="Rahul Pala" userId="e24de40288164e0e" providerId="LiveId" clId="{6DAC5717-41F8-4C04-AC15-86211A8341BF}" dt="2024-07-22T10:22:38.411" v="106" actId="26606"/>
          <ac:spMkLst>
            <pc:docMk/>
            <pc:sldMk cId="2615965912" sldId="286"/>
            <ac:spMk id="3" creationId="{BF59845B-3741-178C-1EA6-BEFBEC392AF3}"/>
          </ac:spMkLst>
        </pc:spChg>
        <pc:spChg chg="add del">
          <ac:chgData name="Rahul Pala" userId="e24de40288164e0e" providerId="LiveId" clId="{6DAC5717-41F8-4C04-AC15-86211A8341BF}" dt="2024-07-22T10:22:31.670" v="101" actId="26606"/>
          <ac:spMkLst>
            <pc:docMk/>
            <pc:sldMk cId="2615965912" sldId="286"/>
            <ac:spMk id="9" creationId="{843DD86A-8FAA-443F-9211-42A2AE8A790C}"/>
          </ac:spMkLst>
        </pc:spChg>
        <pc:spChg chg="add del">
          <ac:chgData name="Rahul Pala" userId="e24de40288164e0e" providerId="LiveId" clId="{6DAC5717-41F8-4C04-AC15-86211A8341BF}" dt="2024-07-22T10:22:31.670" v="101" actId="26606"/>
          <ac:spMkLst>
            <pc:docMk/>
            <pc:sldMk cId="2615965912" sldId="286"/>
            <ac:spMk id="11" creationId="{C2A13AAE-18EB-4BDF-BAF7-F2F97B8D00D6}"/>
          </ac:spMkLst>
        </pc:spChg>
        <pc:spChg chg="add del">
          <ac:chgData name="Rahul Pala" userId="e24de40288164e0e" providerId="LiveId" clId="{6DAC5717-41F8-4C04-AC15-86211A8341BF}" dt="2024-07-22T10:22:34.363" v="103" actId="26606"/>
          <ac:spMkLst>
            <pc:docMk/>
            <pc:sldMk cId="2615965912" sldId="286"/>
            <ac:spMk id="17" creationId="{1EA5387D-64D8-4D6C-B109-FF4E81DF609A}"/>
          </ac:spMkLst>
        </pc:spChg>
        <pc:spChg chg="add del">
          <ac:chgData name="Rahul Pala" userId="e24de40288164e0e" providerId="LiveId" clId="{6DAC5717-41F8-4C04-AC15-86211A8341BF}" dt="2024-07-22T10:22:34.363" v="103" actId="26606"/>
          <ac:spMkLst>
            <pc:docMk/>
            <pc:sldMk cId="2615965912" sldId="286"/>
            <ac:spMk id="19" creationId="{BF59845B-3741-178C-1EA6-BEFBEC392AF3}"/>
          </ac:spMkLst>
        </pc:spChg>
        <pc:spChg chg="add del">
          <ac:chgData name="Rahul Pala" userId="e24de40288164e0e" providerId="LiveId" clId="{6DAC5717-41F8-4C04-AC15-86211A8341BF}" dt="2024-07-22T10:22:38.264" v="105" actId="26606"/>
          <ac:spMkLst>
            <pc:docMk/>
            <pc:sldMk cId="2615965912" sldId="286"/>
            <ac:spMk id="21" creationId="{BF59845B-3741-178C-1EA6-BEFBEC392AF3}"/>
          </ac:spMkLst>
        </pc:spChg>
        <pc:spChg chg="add del">
          <ac:chgData name="Rahul Pala" userId="e24de40288164e0e" providerId="LiveId" clId="{6DAC5717-41F8-4C04-AC15-86211A8341BF}" dt="2024-07-22T10:22:38.264" v="105" actId="26606"/>
          <ac:spMkLst>
            <pc:docMk/>
            <pc:sldMk cId="2615965912" sldId="286"/>
            <ac:spMk id="22" creationId="{E2E0C929-96C6-41B1-A001-566036DF047B}"/>
          </ac:spMkLst>
        </pc:spChg>
        <pc:spChg chg="add del">
          <ac:chgData name="Rahul Pala" userId="e24de40288164e0e" providerId="LiveId" clId="{6DAC5717-41F8-4C04-AC15-86211A8341BF}" dt="2024-07-22T10:23:37.963" v="150" actId="26606"/>
          <ac:spMkLst>
            <pc:docMk/>
            <pc:sldMk cId="2615965912" sldId="286"/>
            <ac:spMk id="25" creationId="{843DD86A-8FAA-443F-9211-42A2AE8A790C}"/>
          </ac:spMkLst>
        </pc:spChg>
        <pc:spChg chg="add del">
          <ac:chgData name="Rahul Pala" userId="e24de40288164e0e" providerId="LiveId" clId="{6DAC5717-41F8-4C04-AC15-86211A8341BF}" dt="2024-07-22T10:23:37.963" v="150" actId="26606"/>
          <ac:spMkLst>
            <pc:docMk/>
            <pc:sldMk cId="2615965912" sldId="286"/>
            <ac:spMk id="26" creationId="{C2A13AAE-18EB-4BDF-BAF7-F2F97B8D00D6}"/>
          </ac:spMkLst>
        </pc:spChg>
        <pc:spChg chg="add">
          <ac:chgData name="Rahul Pala" userId="e24de40288164e0e" providerId="LiveId" clId="{6DAC5717-41F8-4C04-AC15-86211A8341BF}" dt="2024-07-22T10:23:37.963" v="150" actId="26606"/>
          <ac:spMkLst>
            <pc:docMk/>
            <pc:sldMk cId="2615965912" sldId="286"/>
            <ac:spMk id="31" creationId="{843DD86A-8FAA-443F-9211-42A2AE8A790C}"/>
          </ac:spMkLst>
        </pc:spChg>
        <pc:spChg chg="add">
          <ac:chgData name="Rahul Pala" userId="e24de40288164e0e" providerId="LiveId" clId="{6DAC5717-41F8-4C04-AC15-86211A8341BF}" dt="2024-07-22T10:23:37.963" v="150" actId="26606"/>
          <ac:spMkLst>
            <pc:docMk/>
            <pc:sldMk cId="2615965912" sldId="286"/>
            <ac:spMk id="32" creationId="{C2A13AAE-18EB-4BDF-BAF7-F2F97B8D00D6}"/>
          </ac:spMkLst>
        </pc:spChg>
        <pc:spChg chg="add del">
          <ac:chgData name="Rahul Pala" userId="e24de40288164e0e" providerId="LiveId" clId="{6DAC5717-41F8-4C04-AC15-86211A8341BF}" dt="2024-07-22T10:23:06.464" v="137" actId="26606"/>
          <ac:spMkLst>
            <pc:docMk/>
            <pc:sldMk cId="2615965912" sldId="286"/>
            <ac:spMk id="34" creationId="{843DD86A-8FAA-443F-9211-42A2AE8A790C}"/>
          </ac:spMkLst>
        </pc:spChg>
        <pc:spChg chg="add del">
          <ac:chgData name="Rahul Pala" userId="e24de40288164e0e" providerId="LiveId" clId="{6DAC5717-41F8-4C04-AC15-86211A8341BF}" dt="2024-07-22T10:23:06.464" v="137" actId="26606"/>
          <ac:spMkLst>
            <pc:docMk/>
            <pc:sldMk cId="2615965912" sldId="286"/>
            <ac:spMk id="36" creationId="{C2A13AAE-18EB-4BDF-BAF7-F2F97B8D00D6}"/>
          </ac:spMkLst>
        </pc:spChg>
        <pc:spChg chg="add del">
          <ac:chgData name="Rahul Pala" userId="e24de40288164e0e" providerId="LiveId" clId="{6DAC5717-41F8-4C04-AC15-86211A8341BF}" dt="2024-07-22T10:23:11.135" v="139" actId="26606"/>
          <ac:spMkLst>
            <pc:docMk/>
            <pc:sldMk cId="2615965912" sldId="286"/>
            <ac:spMk id="42" creationId="{843DD86A-8FAA-443F-9211-42A2AE8A790C}"/>
          </ac:spMkLst>
        </pc:spChg>
        <pc:spChg chg="add del">
          <ac:chgData name="Rahul Pala" userId="e24de40288164e0e" providerId="LiveId" clId="{6DAC5717-41F8-4C04-AC15-86211A8341BF}" dt="2024-07-22T10:23:11.135" v="139" actId="26606"/>
          <ac:spMkLst>
            <pc:docMk/>
            <pc:sldMk cId="2615965912" sldId="286"/>
            <ac:spMk id="43" creationId="{C2A13AAE-18EB-4BDF-BAF7-F2F97B8D00D6}"/>
          </ac:spMkLst>
        </pc:spChg>
        <pc:spChg chg="add del">
          <ac:chgData name="Rahul Pala" userId="e24de40288164e0e" providerId="LiveId" clId="{6DAC5717-41F8-4C04-AC15-86211A8341BF}" dt="2024-07-22T10:23:15.758" v="141" actId="26606"/>
          <ac:spMkLst>
            <pc:docMk/>
            <pc:sldMk cId="2615965912" sldId="286"/>
            <ac:spMk id="47" creationId="{86CD3965-7576-4EBB-9FEA-0E73E2DB4AC6}"/>
          </ac:spMkLst>
        </pc:spChg>
        <pc:spChg chg="add del">
          <ac:chgData name="Rahul Pala" userId="e24de40288164e0e" providerId="LiveId" clId="{6DAC5717-41F8-4C04-AC15-86211A8341BF}" dt="2024-07-22T10:23:15.758" v="141" actId="26606"/>
          <ac:spMkLst>
            <pc:docMk/>
            <pc:sldMk cId="2615965912" sldId="286"/>
            <ac:spMk id="48" creationId="{FA4B15F5-9B02-4280-9F50-172515BF4C68}"/>
          </ac:spMkLst>
        </pc:spChg>
        <pc:spChg chg="add del">
          <ac:chgData name="Rahul Pala" userId="e24de40288164e0e" providerId="LiveId" clId="{6DAC5717-41F8-4C04-AC15-86211A8341BF}" dt="2024-07-22T10:23:19.995" v="143" actId="26606"/>
          <ac:spMkLst>
            <pc:docMk/>
            <pc:sldMk cId="2615965912" sldId="286"/>
            <ac:spMk id="51" creationId="{843DD86A-8FAA-443F-9211-42A2AE8A790C}"/>
          </ac:spMkLst>
        </pc:spChg>
        <pc:spChg chg="add del">
          <ac:chgData name="Rahul Pala" userId="e24de40288164e0e" providerId="LiveId" clId="{6DAC5717-41F8-4C04-AC15-86211A8341BF}" dt="2024-07-22T10:23:19.995" v="143" actId="26606"/>
          <ac:spMkLst>
            <pc:docMk/>
            <pc:sldMk cId="2615965912" sldId="286"/>
            <ac:spMk id="52" creationId="{C2A13AAE-18EB-4BDF-BAF7-F2F97B8D00D6}"/>
          </ac:spMkLst>
        </pc:spChg>
        <pc:spChg chg="add del">
          <ac:chgData name="Rahul Pala" userId="e24de40288164e0e" providerId="LiveId" clId="{6DAC5717-41F8-4C04-AC15-86211A8341BF}" dt="2024-07-22T10:23:22.437" v="145" actId="26606"/>
          <ac:spMkLst>
            <pc:docMk/>
            <pc:sldMk cId="2615965912" sldId="286"/>
            <ac:spMk id="56" creationId="{86CD3965-7576-4EBB-9FEA-0E73E2DB4AC6}"/>
          </ac:spMkLst>
        </pc:spChg>
        <pc:spChg chg="add del">
          <ac:chgData name="Rahul Pala" userId="e24de40288164e0e" providerId="LiveId" clId="{6DAC5717-41F8-4C04-AC15-86211A8341BF}" dt="2024-07-22T10:23:22.437" v="145" actId="26606"/>
          <ac:spMkLst>
            <pc:docMk/>
            <pc:sldMk cId="2615965912" sldId="286"/>
            <ac:spMk id="57" creationId="{FA4B15F5-9B02-4280-9F50-172515BF4C68}"/>
          </ac:spMkLst>
        </pc:spChg>
        <pc:graphicFrameChg chg="add del">
          <ac:chgData name="Rahul Pala" userId="e24de40288164e0e" providerId="LiveId" clId="{6DAC5717-41F8-4C04-AC15-86211A8341BF}" dt="2024-07-22T10:22:31.670" v="101" actId="26606"/>
          <ac:graphicFrameMkLst>
            <pc:docMk/>
            <pc:sldMk cId="2615965912" sldId="286"/>
            <ac:graphicFrameMk id="5" creationId="{91DAADA6-5FD4-B2DC-BC86-D3045BE0ABAD}"/>
          </ac:graphicFrameMkLst>
        </pc:graphicFrameChg>
        <pc:graphicFrameChg chg="add mod modGraphic">
          <ac:chgData name="Rahul Pala" userId="e24de40288164e0e" providerId="LiveId" clId="{6DAC5717-41F8-4C04-AC15-86211A8341BF}" dt="2024-07-22T10:23:37.963" v="150" actId="26606"/>
          <ac:graphicFrameMkLst>
            <pc:docMk/>
            <pc:sldMk cId="2615965912" sldId="286"/>
            <ac:graphicFrameMk id="29" creationId="{91DAADA6-5FD4-B2DC-BC86-D3045BE0ABAD}"/>
          </ac:graphicFrameMkLst>
        </pc:graphicFrameChg>
        <pc:picChg chg="add del">
          <ac:chgData name="Rahul Pala" userId="e24de40288164e0e" providerId="LiveId" clId="{6DAC5717-41F8-4C04-AC15-86211A8341BF}" dt="2024-07-22T10:22:31.670" v="101" actId="26606"/>
          <ac:picMkLst>
            <pc:docMk/>
            <pc:sldMk cId="2615965912" sldId="286"/>
            <ac:picMk id="13" creationId="{0F5C1B21-B0DB-4206-99EE-C13D67038B93}"/>
          </ac:picMkLst>
        </pc:picChg>
        <pc:picChg chg="add del">
          <ac:chgData name="Rahul Pala" userId="e24de40288164e0e" providerId="LiveId" clId="{6DAC5717-41F8-4C04-AC15-86211A8341BF}" dt="2024-07-22T10:22:31.670" v="101" actId="26606"/>
          <ac:picMkLst>
            <pc:docMk/>
            <pc:sldMk cId="2615965912" sldId="286"/>
            <ac:picMk id="15" creationId="{49261589-06E9-4B7C-A8F1-26648507B77B}"/>
          </ac:picMkLst>
        </pc:picChg>
        <pc:picChg chg="add del">
          <ac:chgData name="Rahul Pala" userId="e24de40288164e0e" providerId="LiveId" clId="{6DAC5717-41F8-4C04-AC15-86211A8341BF}" dt="2024-07-22T10:22:34.363" v="103" actId="26606"/>
          <ac:picMkLst>
            <pc:docMk/>
            <pc:sldMk cId="2615965912" sldId="286"/>
            <ac:picMk id="18" creationId="{D485C13C-B590-28AE-2572-D453BA255329}"/>
          </ac:picMkLst>
        </pc:picChg>
        <pc:picChg chg="add del">
          <ac:chgData name="Rahul Pala" userId="e24de40288164e0e" providerId="LiveId" clId="{6DAC5717-41F8-4C04-AC15-86211A8341BF}" dt="2024-07-22T10:22:38.264" v="105" actId="26606"/>
          <ac:picMkLst>
            <pc:docMk/>
            <pc:sldMk cId="2615965912" sldId="286"/>
            <ac:picMk id="23" creationId="{644B3940-AA6E-5BCB-8552-775FEC36D8F5}"/>
          </ac:picMkLst>
        </pc:picChg>
        <pc:picChg chg="add del">
          <ac:chgData name="Rahul Pala" userId="e24de40288164e0e" providerId="LiveId" clId="{6DAC5717-41F8-4C04-AC15-86211A8341BF}" dt="2024-07-22T10:23:37.963" v="150" actId="26606"/>
          <ac:picMkLst>
            <pc:docMk/>
            <pc:sldMk cId="2615965912" sldId="286"/>
            <ac:picMk id="27" creationId="{0F5C1B21-B0DB-4206-99EE-C13D67038B93}"/>
          </ac:picMkLst>
        </pc:picChg>
        <pc:picChg chg="add del">
          <ac:chgData name="Rahul Pala" userId="e24de40288164e0e" providerId="LiveId" clId="{6DAC5717-41F8-4C04-AC15-86211A8341BF}" dt="2024-07-22T10:23:37.963" v="150" actId="26606"/>
          <ac:picMkLst>
            <pc:docMk/>
            <pc:sldMk cId="2615965912" sldId="286"/>
            <ac:picMk id="28" creationId="{49261589-06E9-4B7C-A8F1-26648507B77B}"/>
          </ac:picMkLst>
        </pc:picChg>
        <pc:picChg chg="add">
          <ac:chgData name="Rahul Pala" userId="e24de40288164e0e" providerId="LiveId" clId="{6DAC5717-41F8-4C04-AC15-86211A8341BF}" dt="2024-07-22T10:23:37.963" v="150" actId="26606"/>
          <ac:picMkLst>
            <pc:docMk/>
            <pc:sldMk cId="2615965912" sldId="286"/>
            <ac:picMk id="33" creationId="{0F5C1B21-B0DB-4206-99EE-C13D67038B93}"/>
          </ac:picMkLst>
        </pc:picChg>
        <pc:picChg chg="add">
          <ac:chgData name="Rahul Pala" userId="e24de40288164e0e" providerId="LiveId" clId="{6DAC5717-41F8-4C04-AC15-86211A8341BF}" dt="2024-07-22T10:23:37.963" v="150" actId="26606"/>
          <ac:picMkLst>
            <pc:docMk/>
            <pc:sldMk cId="2615965912" sldId="286"/>
            <ac:picMk id="35" creationId="{49261589-06E9-4B7C-A8F1-26648507B77B}"/>
          </ac:picMkLst>
        </pc:picChg>
        <pc:picChg chg="add del">
          <ac:chgData name="Rahul Pala" userId="e24de40288164e0e" providerId="LiveId" clId="{6DAC5717-41F8-4C04-AC15-86211A8341BF}" dt="2024-07-22T10:23:06.464" v="137" actId="26606"/>
          <ac:picMkLst>
            <pc:docMk/>
            <pc:sldMk cId="2615965912" sldId="286"/>
            <ac:picMk id="38" creationId="{0F5C1B21-B0DB-4206-99EE-C13D67038B93}"/>
          </ac:picMkLst>
        </pc:picChg>
        <pc:picChg chg="add del">
          <ac:chgData name="Rahul Pala" userId="e24de40288164e0e" providerId="LiveId" clId="{6DAC5717-41F8-4C04-AC15-86211A8341BF}" dt="2024-07-22T10:23:06.464" v="137" actId="26606"/>
          <ac:picMkLst>
            <pc:docMk/>
            <pc:sldMk cId="2615965912" sldId="286"/>
            <ac:picMk id="40" creationId="{49261589-06E9-4B7C-A8F1-26648507B77B}"/>
          </ac:picMkLst>
        </pc:picChg>
        <pc:picChg chg="add del">
          <ac:chgData name="Rahul Pala" userId="e24de40288164e0e" providerId="LiveId" clId="{6DAC5717-41F8-4C04-AC15-86211A8341BF}" dt="2024-07-22T10:23:11.135" v="139" actId="26606"/>
          <ac:picMkLst>
            <pc:docMk/>
            <pc:sldMk cId="2615965912" sldId="286"/>
            <ac:picMk id="44" creationId="{0F5C1B21-B0DB-4206-99EE-C13D67038B93}"/>
          </ac:picMkLst>
        </pc:picChg>
        <pc:picChg chg="add del">
          <ac:chgData name="Rahul Pala" userId="e24de40288164e0e" providerId="LiveId" clId="{6DAC5717-41F8-4C04-AC15-86211A8341BF}" dt="2024-07-22T10:23:11.135" v="139" actId="26606"/>
          <ac:picMkLst>
            <pc:docMk/>
            <pc:sldMk cId="2615965912" sldId="286"/>
            <ac:picMk id="45" creationId="{49261589-06E9-4B7C-A8F1-26648507B77B}"/>
          </ac:picMkLst>
        </pc:picChg>
        <pc:picChg chg="add del">
          <ac:chgData name="Rahul Pala" userId="e24de40288164e0e" providerId="LiveId" clId="{6DAC5717-41F8-4C04-AC15-86211A8341BF}" dt="2024-07-22T10:23:15.758" v="141" actId="26606"/>
          <ac:picMkLst>
            <pc:docMk/>
            <pc:sldMk cId="2615965912" sldId="286"/>
            <ac:picMk id="49" creationId="{E3A5BBF0-37C3-4339-BD51-F7A980A93B69}"/>
          </ac:picMkLst>
        </pc:picChg>
        <pc:picChg chg="add del">
          <ac:chgData name="Rahul Pala" userId="e24de40288164e0e" providerId="LiveId" clId="{6DAC5717-41F8-4C04-AC15-86211A8341BF}" dt="2024-07-22T10:23:19.995" v="143" actId="26606"/>
          <ac:picMkLst>
            <pc:docMk/>
            <pc:sldMk cId="2615965912" sldId="286"/>
            <ac:picMk id="53" creationId="{0F5C1B21-B0DB-4206-99EE-C13D67038B93}"/>
          </ac:picMkLst>
        </pc:picChg>
        <pc:picChg chg="add del">
          <ac:chgData name="Rahul Pala" userId="e24de40288164e0e" providerId="LiveId" clId="{6DAC5717-41F8-4C04-AC15-86211A8341BF}" dt="2024-07-22T10:23:19.995" v="143" actId="26606"/>
          <ac:picMkLst>
            <pc:docMk/>
            <pc:sldMk cId="2615965912" sldId="286"/>
            <ac:picMk id="54" creationId="{49261589-06E9-4B7C-A8F1-26648507B77B}"/>
          </ac:picMkLst>
        </pc:picChg>
        <pc:picChg chg="add del">
          <ac:chgData name="Rahul Pala" userId="e24de40288164e0e" providerId="LiveId" clId="{6DAC5717-41F8-4C04-AC15-86211A8341BF}" dt="2024-07-22T10:23:22.437" v="145" actId="26606"/>
          <ac:picMkLst>
            <pc:docMk/>
            <pc:sldMk cId="2615965912" sldId="286"/>
            <ac:picMk id="58" creationId="{E3A5BBF0-37C3-4339-BD51-F7A980A93B69}"/>
          </ac:picMkLst>
        </pc:picChg>
      </pc:sldChg>
      <pc:sldChg chg="addSp delSp modSp new mod setBg setClrOvrMap">
        <pc:chgData name="Rahul Pala" userId="e24de40288164e0e" providerId="LiveId" clId="{6DAC5717-41F8-4C04-AC15-86211A8341BF}" dt="2024-07-22T10:38:06.593" v="436" actId="1076"/>
        <pc:sldMkLst>
          <pc:docMk/>
          <pc:sldMk cId="2480422575" sldId="287"/>
        </pc:sldMkLst>
        <pc:spChg chg="mod">
          <ac:chgData name="Rahul Pala" userId="e24de40288164e0e" providerId="LiveId" clId="{6DAC5717-41F8-4C04-AC15-86211A8341BF}" dt="2024-07-22T10:37:47.806" v="434" actId="1076"/>
          <ac:spMkLst>
            <pc:docMk/>
            <pc:sldMk cId="2480422575" sldId="287"/>
            <ac:spMk id="2" creationId="{94F6F987-DD4B-DB24-778B-26BEB0864F0B}"/>
          </ac:spMkLst>
        </pc:spChg>
        <pc:spChg chg="add del mod">
          <ac:chgData name="Rahul Pala" userId="e24de40288164e0e" providerId="LiveId" clId="{6DAC5717-41F8-4C04-AC15-86211A8341BF}" dt="2024-07-22T10:28:24.300" v="213" actId="26606"/>
          <ac:spMkLst>
            <pc:docMk/>
            <pc:sldMk cId="2480422575" sldId="287"/>
            <ac:spMk id="3" creationId="{D5FF267D-E82D-168E-B0D6-2F2A1D42BC02}"/>
          </ac:spMkLst>
        </pc:spChg>
        <pc:spChg chg="add del">
          <ac:chgData name="Rahul Pala" userId="e24de40288164e0e" providerId="LiveId" clId="{6DAC5717-41F8-4C04-AC15-86211A8341BF}" dt="2024-07-22T10:28:11.481" v="202" actId="26606"/>
          <ac:spMkLst>
            <pc:docMk/>
            <pc:sldMk cId="2480422575" sldId="287"/>
            <ac:spMk id="9" creationId="{843DD86A-8FAA-443F-9211-42A2AE8A790C}"/>
          </ac:spMkLst>
        </pc:spChg>
        <pc:spChg chg="add del">
          <ac:chgData name="Rahul Pala" userId="e24de40288164e0e" providerId="LiveId" clId="{6DAC5717-41F8-4C04-AC15-86211A8341BF}" dt="2024-07-22T10:28:21.570" v="210" actId="26606"/>
          <ac:spMkLst>
            <pc:docMk/>
            <pc:sldMk cId="2480422575" sldId="287"/>
            <ac:spMk id="10" creationId="{1FDFF85F-F105-40D5-9793-90419158C3BD}"/>
          </ac:spMkLst>
        </pc:spChg>
        <pc:spChg chg="add del">
          <ac:chgData name="Rahul Pala" userId="e24de40288164e0e" providerId="LiveId" clId="{6DAC5717-41F8-4C04-AC15-86211A8341BF}" dt="2024-07-22T10:28:11.481" v="202" actId="26606"/>
          <ac:spMkLst>
            <pc:docMk/>
            <pc:sldMk cId="2480422575" sldId="287"/>
            <ac:spMk id="11" creationId="{C2A13AAE-18EB-4BDF-BAF7-F2F97B8D00D6}"/>
          </ac:spMkLst>
        </pc:spChg>
        <pc:spChg chg="add del">
          <ac:chgData name="Rahul Pala" userId="e24de40288164e0e" providerId="LiveId" clId="{6DAC5717-41F8-4C04-AC15-86211A8341BF}" dt="2024-07-22T10:28:21.570" v="210" actId="26606"/>
          <ac:spMkLst>
            <pc:docMk/>
            <pc:sldMk cId="2480422575" sldId="287"/>
            <ac:spMk id="12" creationId="{35AB47A4-BA8C-4250-88BD-D49C68C5F9E9}"/>
          </ac:spMkLst>
        </pc:spChg>
        <pc:spChg chg="add del">
          <ac:chgData name="Rahul Pala" userId="e24de40288164e0e" providerId="LiveId" clId="{6DAC5717-41F8-4C04-AC15-86211A8341BF}" dt="2024-07-22T10:28:14.974" v="204" actId="26606"/>
          <ac:spMkLst>
            <pc:docMk/>
            <pc:sldMk cId="2480422575" sldId="287"/>
            <ac:spMk id="17" creationId="{1EA5387D-64D8-4D6C-B109-FF4E81DF609A}"/>
          </ac:spMkLst>
        </pc:spChg>
        <pc:spChg chg="add del">
          <ac:chgData name="Rahul Pala" userId="e24de40288164e0e" providerId="LiveId" clId="{6DAC5717-41F8-4C04-AC15-86211A8341BF}" dt="2024-07-22T10:28:14.974" v="204" actId="26606"/>
          <ac:spMkLst>
            <pc:docMk/>
            <pc:sldMk cId="2480422575" sldId="287"/>
            <ac:spMk id="20" creationId="{D5FF267D-E82D-168E-B0D6-2F2A1D42BC02}"/>
          </ac:spMkLst>
        </pc:spChg>
        <pc:spChg chg="add del">
          <ac:chgData name="Rahul Pala" userId="e24de40288164e0e" providerId="LiveId" clId="{6DAC5717-41F8-4C04-AC15-86211A8341BF}" dt="2024-07-22T10:28:17.541" v="206" actId="26606"/>
          <ac:spMkLst>
            <pc:docMk/>
            <pc:sldMk cId="2480422575" sldId="287"/>
            <ac:spMk id="22" creationId="{D5FF267D-E82D-168E-B0D6-2F2A1D42BC02}"/>
          </ac:spMkLst>
        </pc:spChg>
        <pc:spChg chg="add del">
          <ac:chgData name="Rahul Pala" userId="e24de40288164e0e" providerId="LiveId" clId="{6DAC5717-41F8-4C04-AC15-86211A8341BF}" dt="2024-07-22T10:28:17.541" v="206" actId="26606"/>
          <ac:spMkLst>
            <pc:docMk/>
            <pc:sldMk cId="2480422575" sldId="287"/>
            <ac:spMk id="23" creationId="{E2E0C929-96C6-41B1-A001-566036DF047B}"/>
          </ac:spMkLst>
        </pc:spChg>
        <pc:spChg chg="add del">
          <ac:chgData name="Rahul Pala" userId="e24de40288164e0e" providerId="LiveId" clId="{6DAC5717-41F8-4C04-AC15-86211A8341BF}" dt="2024-07-22T10:28:19.090" v="208" actId="26606"/>
          <ac:spMkLst>
            <pc:docMk/>
            <pc:sldMk cId="2480422575" sldId="287"/>
            <ac:spMk id="26" creationId="{1EA5387D-64D8-4D6C-B109-FF4E81DF609A}"/>
          </ac:spMkLst>
        </pc:spChg>
        <pc:spChg chg="add del">
          <ac:chgData name="Rahul Pala" userId="e24de40288164e0e" providerId="LiveId" clId="{6DAC5717-41F8-4C04-AC15-86211A8341BF}" dt="2024-07-22T10:28:19.090" v="208" actId="26606"/>
          <ac:spMkLst>
            <pc:docMk/>
            <pc:sldMk cId="2480422575" sldId="287"/>
            <ac:spMk id="28" creationId="{D5FF267D-E82D-168E-B0D6-2F2A1D42BC02}"/>
          </ac:spMkLst>
        </pc:spChg>
        <pc:spChg chg="add del">
          <ac:chgData name="Rahul Pala" userId="e24de40288164e0e" providerId="LiveId" clId="{6DAC5717-41F8-4C04-AC15-86211A8341BF}" dt="2024-07-22T10:28:21.570" v="210" actId="26606"/>
          <ac:spMkLst>
            <pc:docMk/>
            <pc:sldMk cId="2480422575" sldId="287"/>
            <ac:spMk id="30" creationId="{D5FF267D-E82D-168E-B0D6-2F2A1D42BC02}"/>
          </ac:spMkLst>
        </pc:spChg>
        <pc:spChg chg="add del">
          <ac:chgData name="Rahul Pala" userId="e24de40288164e0e" providerId="LiveId" clId="{6DAC5717-41F8-4C04-AC15-86211A8341BF}" dt="2024-07-22T10:37:34.039" v="432" actId="26606"/>
          <ac:spMkLst>
            <pc:docMk/>
            <pc:sldMk cId="2480422575" sldId="287"/>
            <ac:spMk id="39" creationId="{86CD3965-7576-4EBB-9FEA-0E73E2DB4AC6}"/>
          </ac:spMkLst>
        </pc:spChg>
        <pc:spChg chg="add del">
          <ac:chgData name="Rahul Pala" userId="e24de40288164e0e" providerId="LiveId" clId="{6DAC5717-41F8-4C04-AC15-86211A8341BF}" dt="2024-07-22T10:37:34.039" v="432" actId="26606"/>
          <ac:spMkLst>
            <pc:docMk/>
            <pc:sldMk cId="2480422575" sldId="287"/>
            <ac:spMk id="41" creationId="{FA4B15F5-9B02-4280-9F50-172515BF4C68}"/>
          </ac:spMkLst>
        </pc:spChg>
        <pc:spChg chg="add">
          <ac:chgData name="Rahul Pala" userId="e24de40288164e0e" providerId="LiveId" clId="{6DAC5717-41F8-4C04-AC15-86211A8341BF}" dt="2024-07-22T10:37:34.039" v="432" actId="26606"/>
          <ac:spMkLst>
            <pc:docMk/>
            <pc:sldMk cId="2480422575" sldId="287"/>
            <ac:spMk id="48" creationId="{86CD3965-7576-4EBB-9FEA-0E73E2DB4AC6}"/>
          </ac:spMkLst>
        </pc:spChg>
        <pc:spChg chg="add">
          <ac:chgData name="Rahul Pala" userId="e24de40288164e0e" providerId="LiveId" clId="{6DAC5717-41F8-4C04-AC15-86211A8341BF}" dt="2024-07-22T10:37:34.039" v="432" actId="26606"/>
          <ac:spMkLst>
            <pc:docMk/>
            <pc:sldMk cId="2480422575" sldId="287"/>
            <ac:spMk id="50" creationId="{FA4B15F5-9B02-4280-9F50-172515BF4C68}"/>
          </ac:spMkLst>
        </pc:spChg>
        <pc:graphicFrameChg chg="add del">
          <ac:chgData name="Rahul Pala" userId="e24de40288164e0e" providerId="LiveId" clId="{6DAC5717-41F8-4C04-AC15-86211A8341BF}" dt="2024-07-22T10:28:11.481" v="202" actId="26606"/>
          <ac:graphicFrameMkLst>
            <pc:docMk/>
            <pc:sldMk cId="2480422575" sldId="287"/>
            <ac:graphicFrameMk id="5" creationId="{6DBD252E-368F-1F7B-9664-A71BCA86C995}"/>
          </ac:graphicFrameMkLst>
        </pc:graphicFrameChg>
        <pc:graphicFrameChg chg="add del">
          <ac:chgData name="Rahul Pala" userId="e24de40288164e0e" providerId="LiveId" clId="{6DAC5717-41F8-4C04-AC15-86211A8341BF}" dt="2024-07-22T10:28:24.266" v="212" actId="26606"/>
          <ac:graphicFrameMkLst>
            <pc:docMk/>
            <pc:sldMk cId="2480422575" sldId="287"/>
            <ac:graphicFrameMk id="32" creationId="{CADEA82D-4A2F-0D75-3F4A-9F9704B86273}"/>
          </ac:graphicFrameMkLst>
        </pc:graphicFrameChg>
        <pc:graphicFrameChg chg="add mod modGraphic">
          <ac:chgData name="Rahul Pala" userId="e24de40288164e0e" providerId="LiveId" clId="{6DAC5717-41F8-4C04-AC15-86211A8341BF}" dt="2024-07-22T10:38:06.593" v="436" actId="1076"/>
          <ac:graphicFrameMkLst>
            <pc:docMk/>
            <pc:sldMk cId="2480422575" sldId="287"/>
            <ac:graphicFrameMk id="34" creationId="{DC35DB44-C875-9841-839B-BBD917F6FEAA}"/>
          </ac:graphicFrameMkLst>
        </pc:graphicFrameChg>
        <pc:picChg chg="add del">
          <ac:chgData name="Rahul Pala" userId="e24de40288164e0e" providerId="LiveId" clId="{6DAC5717-41F8-4C04-AC15-86211A8341BF}" dt="2024-07-22T10:28:21.570" v="210" actId="26606"/>
          <ac:picMkLst>
            <pc:docMk/>
            <pc:sldMk cId="2480422575" sldId="287"/>
            <ac:picMk id="7" creationId="{857C0899-356D-0517-4CFE-C648807B31E8}"/>
          </ac:picMkLst>
        </pc:picChg>
        <pc:picChg chg="add del">
          <ac:chgData name="Rahul Pala" userId="e24de40288164e0e" providerId="LiveId" clId="{6DAC5717-41F8-4C04-AC15-86211A8341BF}" dt="2024-07-22T10:28:11.481" v="202" actId="26606"/>
          <ac:picMkLst>
            <pc:docMk/>
            <pc:sldMk cId="2480422575" sldId="287"/>
            <ac:picMk id="13" creationId="{0F5C1B21-B0DB-4206-99EE-C13D67038B93}"/>
          </ac:picMkLst>
        </pc:picChg>
        <pc:picChg chg="add del">
          <ac:chgData name="Rahul Pala" userId="e24de40288164e0e" providerId="LiveId" clId="{6DAC5717-41F8-4C04-AC15-86211A8341BF}" dt="2024-07-22T10:28:21.570" v="210" actId="26606"/>
          <ac:picMkLst>
            <pc:docMk/>
            <pc:sldMk cId="2480422575" sldId="287"/>
            <ac:picMk id="14" creationId="{66C8958D-EB99-414F-B735-863B67BB14D3}"/>
          </ac:picMkLst>
        </pc:picChg>
        <pc:picChg chg="add del">
          <ac:chgData name="Rahul Pala" userId="e24de40288164e0e" providerId="LiveId" clId="{6DAC5717-41F8-4C04-AC15-86211A8341BF}" dt="2024-07-22T10:28:11.481" v="202" actId="26606"/>
          <ac:picMkLst>
            <pc:docMk/>
            <pc:sldMk cId="2480422575" sldId="287"/>
            <ac:picMk id="15" creationId="{49261589-06E9-4B7C-A8F1-26648507B77B}"/>
          </ac:picMkLst>
        </pc:picChg>
        <pc:picChg chg="add del">
          <ac:chgData name="Rahul Pala" userId="e24de40288164e0e" providerId="LiveId" clId="{6DAC5717-41F8-4C04-AC15-86211A8341BF}" dt="2024-07-22T10:28:21.570" v="210" actId="26606"/>
          <ac:picMkLst>
            <pc:docMk/>
            <pc:sldMk cId="2480422575" sldId="287"/>
            <ac:picMk id="16" creationId="{39E5F3CB-7BDD-4E64-B274-CD900F08C6F3}"/>
          </ac:picMkLst>
        </pc:picChg>
        <pc:picChg chg="add del">
          <ac:chgData name="Rahul Pala" userId="e24de40288164e0e" providerId="LiveId" clId="{6DAC5717-41F8-4C04-AC15-86211A8341BF}" dt="2024-07-22T10:28:14.974" v="204" actId="26606"/>
          <ac:picMkLst>
            <pc:docMk/>
            <pc:sldMk cId="2480422575" sldId="287"/>
            <ac:picMk id="18" creationId="{E6928A1C-2C8E-DFCA-4237-524B1A1D3967}"/>
          </ac:picMkLst>
        </pc:picChg>
        <pc:picChg chg="add del">
          <ac:chgData name="Rahul Pala" userId="e24de40288164e0e" providerId="LiveId" clId="{6DAC5717-41F8-4C04-AC15-86211A8341BF}" dt="2024-07-22T10:28:14.974" v="204" actId="26606"/>
          <ac:picMkLst>
            <pc:docMk/>
            <pc:sldMk cId="2480422575" sldId="287"/>
            <ac:picMk id="19" creationId="{6319FFD2-07B5-4029-BFB3-26FCFCC2F1B8}"/>
          </ac:picMkLst>
        </pc:picChg>
        <pc:picChg chg="add del">
          <ac:chgData name="Rahul Pala" userId="e24de40288164e0e" providerId="LiveId" clId="{6DAC5717-41F8-4C04-AC15-86211A8341BF}" dt="2024-07-22T10:28:17.541" v="206" actId="26606"/>
          <ac:picMkLst>
            <pc:docMk/>
            <pc:sldMk cId="2480422575" sldId="287"/>
            <ac:picMk id="24" creationId="{0A125368-016F-EC49-9E57-6709E0B2B2A9}"/>
          </ac:picMkLst>
        </pc:picChg>
        <pc:picChg chg="add del">
          <ac:chgData name="Rahul Pala" userId="e24de40288164e0e" providerId="LiveId" clId="{6DAC5717-41F8-4C04-AC15-86211A8341BF}" dt="2024-07-22T10:28:19.090" v="208" actId="26606"/>
          <ac:picMkLst>
            <pc:docMk/>
            <pc:sldMk cId="2480422575" sldId="287"/>
            <ac:picMk id="27" creationId="{C99FE8D6-1948-5BC7-5112-16AE89D420DD}"/>
          </ac:picMkLst>
        </pc:picChg>
        <pc:picChg chg="add del">
          <ac:chgData name="Rahul Pala" userId="e24de40288164e0e" providerId="LiveId" clId="{6DAC5717-41F8-4C04-AC15-86211A8341BF}" dt="2024-07-22T10:37:34.039" v="432" actId="26606"/>
          <ac:picMkLst>
            <pc:docMk/>
            <pc:sldMk cId="2480422575" sldId="287"/>
            <ac:picMk id="43" creationId="{E3A5BBF0-37C3-4339-BD51-F7A980A93B69}"/>
          </ac:picMkLst>
        </pc:picChg>
        <pc:picChg chg="add">
          <ac:chgData name="Rahul Pala" userId="e24de40288164e0e" providerId="LiveId" clId="{6DAC5717-41F8-4C04-AC15-86211A8341BF}" dt="2024-07-22T10:37:34.039" v="432" actId="26606"/>
          <ac:picMkLst>
            <pc:docMk/>
            <pc:sldMk cId="2480422575" sldId="287"/>
            <ac:picMk id="52" creationId="{E3A5BBF0-37C3-4339-BD51-F7A980A93B69}"/>
          </ac:picMkLst>
        </pc:picChg>
      </pc:sldChg>
      <pc:sldChg chg="addSp delSp modSp new del mod setBg setClrOvrMap">
        <pc:chgData name="Rahul Pala" userId="e24de40288164e0e" providerId="LiveId" clId="{6DAC5717-41F8-4C04-AC15-86211A8341BF}" dt="2024-07-22T10:27:14.889" v="168" actId="47"/>
        <pc:sldMkLst>
          <pc:docMk/>
          <pc:sldMk cId="3515197194" sldId="287"/>
        </pc:sldMkLst>
        <pc:spChg chg="mod">
          <ac:chgData name="Rahul Pala" userId="e24de40288164e0e" providerId="LiveId" clId="{6DAC5717-41F8-4C04-AC15-86211A8341BF}" dt="2024-07-22T10:26:09.030" v="162" actId="26606"/>
          <ac:spMkLst>
            <pc:docMk/>
            <pc:sldMk cId="3515197194" sldId="287"/>
            <ac:spMk id="2" creationId="{486BB59B-4305-47C0-E9E4-8C351C7A23B3}"/>
          </ac:spMkLst>
        </pc:spChg>
        <pc:spChg chg="add del mod">
          <ac:chgData name="Rahul Pala" userId="e24de40288164e0e" providerId="LiveId" clId="{6DAC5717-41F8-4C04-AC15-86211A8341BF}" dt="2024-07-22T10:26:09.030" v="162" actId="26606"/>
          <ac:spMkLst>
            <pc:docMk/>
            <pc:sldMk cId="3515197194" sldId="287"/>
            <ac:spMk id="3" creationId="{B46477F6-9C53-15EB-F83D-65DDC0741A9D}"/>
          </ac:spMkLst>
        </pc:spChg>
        <pc:spChg chg="add del">
          <ac:chgData name="Rahul Pala" userId="e24de40288164e0e" providerId="LiveId" clId="{6DAC5717-41F8-4C04-AC15-86211A8341BF}" dt="2024-07-22T10:25:53.272" v="155" actId="26606"/>
          <ac:spMkLst>
            <pc:docMk/>
            <pc:sldMk cId="3515197194" sldId="287"/>
            <ac:spMk id="9" creationId="{843DD86A-8FAA-443F-9211-42A2AE8A790C}"/>
          </ac:spMkLst>
        </pc:spChg>
        <pc:spChg chg="add del">
          <ac:chgData name="Rahul Pala" userId="e24de40288164e0e" providerId="LiveId" clId="{6DAC5717-41F8-4C04-AC15-86211A8341BF}" dt="2024-07-22T10:25:53.272" v="155" actId="26606"/>
          <ac:spMkLst>
            <pc:docMk/>
            <pc:sldMk cId="3515197194" sldId="287"/>
            <ac:spMk id="11" creationId="{C2A13AAE-18EB-4BDF-BAF7-F2F97B8D00D6}"/>
          </ac:spMkLst>
        </pc:spChg>
        <pc:spChg chg="add del">
          <ac:chgData name="Rahul Pala" userId="e24de40288164e0e" providerId="LiveId" clId="{6DAC5717-41F8-4C04-AC15-86211A8341BF}" dt="2024-07-22T10:26:05.099" v="157" actId="26606"/>
          <ac:spMkLst>
            <pc:docMk/>
            <pc:sldMk cId="3515197194" sldId="287"/>
            <ac:spMk id="17" creationId="{1EA5387D-64D8-4D6C-B109-FF4E81DF609A}"/>
          </ac:spMkLst>
        </pc:spChg>
        <pc:spChg chg="add del">
          <ac:chgData name="Rahul Pala" userId="e24de40288164e0e" providerId="LiveId" clId="{6DAC5717-41F8-4C04-AC15-86211A8341BF}" dt="2024-07-22T10:26:05.099" v="157" actId="26606"/>
          <ac:spMkLst>
            <pc:docMk/>
            <pc:sldMk cId="3515197194" sldId="287"/>
            <ac:spMk id="20" creationId="{B46477F6-9C53-15EB-F83D-65DDC0741A9D}"/>
          </ac:spMkLst>
        </pc:spChg>
        <pc:spChg chg="add del">
          <ac:chgData name="Rahul Pala" userId="e24de40288164e0e" providerId="LiveId" clId="{6DAC5717-41F8-4C04-AC15-86211A8341BF}" dt="2024-07-22T10:26:06.559" v="159" actId="26606"/>
          <ac:spMkLst>
            <pc:docMk/>
            <pc:sldMk cId="3515197194" sldId="287"/>
            <ac:spMk id="22" creationId="{B46477F6-9C53-15EB-F83D-65DDC0741A9D}"/>
          </ac:spMkLst>
        </pc:spChg>
        <pc:spChg chg="add del">
          <ac:chgData name="Rahul Pala" userId="e24de40288164e0e" providerId="LiveId" clId="{6DAC5717-41F8-4C04-AC15-86211A8341BF}" dt="2024-07-22T10:26:06.559" v="159" actId="26606"/>
          <ac:spMkLst>
            <pc:docMk/>
            <pc:sldMk cId="3515197194" sldId="287"/>
            <ac:spMk id="23" creationId="{E2E0C929-96C6-41B1-A001-566036DF047B}"/>
          </ac:spMkLst>
        </pc:spChg>
        <pc:spChg chg="add del">
          <ac:chgData name="Rahul Pala" userId="e24de40288164e0e" providerId="LiveId" clId="{6DAC5717-41F8-4C04-AC15-86211A8341BF}" dt="2024-07-22T10:26:08.880" v="161" actId="26606"/>
          <ac:spMkLst>
            <pc:docMk/>
            <pc:sldMk cId="3515197194" sldId="287"/>
            <ac:spMk id="26" creationId="{1EA5387D-64D8-4D6C-B109-FF4E81DF609A}"/>
          </ac:spMkLst>
        </pc:spChg>
        <pc:spChg chg="add del">
          <ac:chgData name="Rahul Pala" userId="e24de40288164e0e" providerId="LiveId" clId="{6DAC5717-41F8-4C04-AC15-86211A8341BF}" dt="2024-07-22T10:26:08.880" v="161" actId="26606"/>
          <ac:spMkLst>
            <pc:docMk/>
            <pc:sldMk cId="3515197194" sldId="287"/>
            <ac:spMk id="28" creationId="{B46477F6-9C53-15EB-F83D-65DDC0741A9D}"/>
          </ac:spMkLst>
        </pc:spChg>
        <pc:spChg chg="add del">
          <ac:chgData name="Rahul Pala" userId="e24de40288164e0e" providerId="LiveId" clId="{6DAC5717-41F8-4C04-AC15-86211A8341BF}" dt="2024-07-22T10:27:05.598" v="167" actId="26606"/>
          <ac:spMkLst>
            <pc:docMk/>
            <pc:sldMk cId="3515197194" sldId="287"/>
            <ac:spMk id="30" creationId="{843DD86A-8FAA-443F-9211-42A2AE8A790C}"/>
          </ac:spMkLst>
        </pc:spChg>
        <pc:spChg chg="add del">
          <ac:chgData name="Rahul Pala" userId="e24de40288164e0e" providerId="LiveId" clId="{6DAC5717-41F8-4C04-AC15-86211A8341BF}" dt="2024-07-22T10:27:05.598" v="167" actId="26606"/>
          <ac:spMkLst>
            <pc:docMk/>
            <pc:sldMk cId="3515197194" sldId="287"/>
            <ac:spMk id="31" creationId="{C2A13AAE-18EB-4BDF-BAF7-F2F97B8D00D6}"/>
          </ac:spMkLst>
        </pc:spChg>
        <pc:spChg chg="add">
          <ac:chgData name="Rahul Pala" userId="e24de40288164e0e" providerId="LiveId" clId="{6DAC5717-41F8-4C04-AC15-86211A8341BF}" dt="2024-07-22T10:27:05.598" v="167" actId="26606"/>
          <ac:spMkLst>
            <pc:docMk/>
            <pc:sldMk cId="3515197194" sldId="287"/>
            <ac:spMk id="39" creationId="{843DD86A-8FAA-443F-9211-42A2AE8A790C}"/>
          </ac:spMkLst>
        </pc:spChg>
        <pc:spChg chg="add">
          <ac:chgData name="Rahul Pala" userId="e24de40288164e0e" providerId="LiveId" clId="{6DAC5717-41F8-4C04-AC15-86211A8341BF}" dt="2024-07-22T10:27:05.598" v="167" actId="26606"/>
          <ac:spMkLst>
            <pc:docMk/>
            <pc:sldMk cId="3515197194" sldId="287"/>
            <ac:spMk id="41" creationId="{C2A13AAE-18EB-4BDF-BAF7-F2F97B8D00D6}"/>
          </ac:spMkLst>
        </pc:spChg>
        <pc:graphicFrameChg chg="add del">
          <ac:chgData name="Rahul Pala" userId="e24de40288164e0e" providerId="LiveId" clId="{6DAC5717-41F8-4C04-AC15-86211A8341BF}" dt="2024-07-22T10:25:53.272" v="155" actId="26606"/>
          <ac:graphicFrameMkLst>
            <pc:docMk/>
            <pc:sldMk cId="3515197194" sldId="287"/>
            <ac:graphicFrameMk id="5" creationId="{10CD904F-013F-B1DC-C04D-C94A621553B8}"/>
          </ac:graphicFrameMkLst>
        </pc:graphicFrameChg>
        <pc:graphicFrameChg chg="add mod modGraphic">
          <ac:chgData name="Rahul Pala" userId="e24de40288164e0e" providerId="LiveId" clId="{6DAC5717-41F8-4C04-AC15-86211A8341BF}" dt="2024-07-22T10:27:05.598" v="167" actId="26606"/>
          <ac:graphicFrameMkLst>
            <pc:docMk/>
            <pc:sldMk cId="3515197194" sldId="287"/>
            <ac:graphicFrameMk id="34" creationId="{10CD904F-013F-B1DC-C04D-C94A621553B8}"/>
          </ac:graphicFrameMkLst>
        </pc:graphicFrameChg>
        <pc:picChg chg="add del">
          <ac:chgData name="Rahul Pala" userId="e24de40288164e0e" providerId="LiveId" clId="{6DAC5717-41F8-4C04-AC15-86211A8341BF}" dt="2024-07-22T10:25:53.272" v="155" actId="26606"/>
          <ac:picMkLst>
            <pc:docMk/>
            <pc:sldMk cId="3515197194" sldId="287"/>
            <ac:picMk id="13" creationId="{0F5C1B21-B0DB-4206-99EE-C13D67038B93}"/>
          </ac:picMkLst>
        </pc:picChg>
        <pc:picChg chg="add del">
          <ac:chgData name="Rahul Pala" userId="e24de40288164e0e" providerId="LiveId" clId="{6DAC5717-41F8-4C04-AC15-86211A8341BF}" dt="2024-07-22T10:25:53.272" v="155" actId="26606"/>
          <ac:picMkLst>
            <pc:docMk/>
            <pc:sldMk cId="3515197194" sldId="287"/>
            <ac:picMk id="15" creationId="{49261589-06E9-4B7C-A8F1-26648507B77B}"/>
          </ac:picMkLst>
        </pc:picChg>
        <pc:picChg chg="add del">
          <ac:chgData name="Rahul Pala" userId="e24de40288164e0e" providerId="LiveId" clId="{6DAC5717-41F8-4C04-AC15-86211A8341BF}" dt="2024-07-22T10:26:05.099" v="157" actId="26606"/>
          <ac:picMkLst>
            <pc:docMk/>
            <pc:sldMk cId="3515197194" sldId="287"/>
            <ac:picMk id="18" creationId="{948395B5-CBBD-C54D-FC9A-BA494E383817}"/>
          </ac:picMkLst>
        </pc:picChg>
        <pc:picChg chg="add del">
          <ac:chgData name="Rahul Pala" userId="e24de40288164e0e" providerId="LiveId" clId="{6DAC5717-41F8-4C04-AC15-86211A8341BF}" dt="2024-07-22T10:26:05.099" v="157" actId="26606"/>
          <ac:picMkLst>
            <pc:docMk/>
            <pc:sldMk cId="3515197194" sldId="287"/>
            <ac:picMk id="19" creationId="{6319FFD2-07B5-4029-BFB3-26FCFCC2F1B8}"/>
          </ac:picMkLst>
        </pc:picChg>
        <pc:picChg chg="add del">
          <ac:chgData name="Rahul Pala" userId="e24de40288164e0e" providerId="LiveId" clId="{6DAC5717-41F8-4C04-AC15-86211A8341BF}" dt="2024-07-22T10:26:06.559" v="159" actId="26606"/>
          <ac:picMkLst>
            <pc:docMk/>
            <pc:sldMk cId="3515197194" sldId="287"/>
            <ac:picMk id="24" creationId="{28F7507E-7253-4962-E3B3-93460A170E86}"/>
          </ac:picMkLst>
        </pc:picChg>
        <pc:picChg chg="add del">
          <ac:chgData name="Rahul Pala" userId="e24de40288164e0e" providerId="LiveId" clId="{6DAC5717-41F8-4C04-AC15-86211A8341BF}" dt="2024-07-22T10:26:08.880" v="161" actId="26606"/>
          <ac:picMkLst>
            <pc:docMk/>
            <pc:sldMk cId="3515197194" sldId="287"/>
            <ac:picMk id="27" creationId="{082C59A7-D103-DFCB-F3A4-08CFA2216F26}"/>
          </ac:picMkLst>
        </pc:picChg>
        <pc:picChg chg="add del">
          <ac:chgData name="Rahul Pala" userId="e24de40288164e0e" providerId="LiveId" clId="{6DAC5717-41F8-4C04-AC15-86211A8341BF}" dt="2024-07-22T10:27:05.598" v="167" actId="26606"/>
          <ac:picMkLst>
            <pc:docMk/>
            <pc:sldMk cId="3515197194" sldId="287"/>
            <ac:picMk id="32" creationId="{0F5C1B21-B0DB-4206-99EE-C13D67038B93}"/>
          </ac:picMkLst>
        </pc:picChg>
        <pc:picChg chg="add del">
          <ac:chgData name="Rahul Pala" userId="e24de40288164e0e" providerId="LiveId" clId="{6DAC5717-41F8-4C04-AC15-86211A8341BF}" dt="2024-07-22T10:27:05.598" v="167" actId="26606"/>
          <ac:picMkLst>
            <pc:docMk/>
            <pc:sldMk cId="3515197194" sldId="287"/>
            <ac:picMk id="33" creationId="{49261589-06E9-4B7C-A8F1-26648507B77B}"/>
          </ac:picMkLst>
        </pc:picChg>
        <pc:picChg chg="add">
          <ac:chgData name="Rahul Pala" userId="e24de40288164e0e" providerId="LiveId" clId="{6DAC5717-41F8-4C04-AC15-86211A8341BF}" dt="2024-07-22T10:27:05.598" v="167" actId="26606"/>
          <ac:picMkLst>
            <pc:docMk/>
            <pc:sldMk cId="3515197194" sldId="287"/>
            <ac:picMk id="43" creationId="{0F5C1B21-B0DB-4206-99EE-C13D67038B93}"/>
          </ac:picMkLst>
        </pc:picChg>
        <pc:picChg chg="add">
          <ac:chgData name="Rahul Pala" userId="e24de40288164e0e" providerId="LiveId" clId="{6DAC5717-41F8-4C04-AC15-86211A8341BF}" dt="2024-07-22T10:27:05.598" v="167" actId="26606"/>
          <ac:picMkLst>
            <pc:docMk/>
            <pc:sldMk cId="3515197194" sldId="287"/>
            <ac:picMk id="45" creationId="{49261589-06E9-4B7C-A8F1-26648507B77B}"/>
          </ac:picMkLst>
        </pc:picChg>
      </pc:sldChg>
      <pc:sldChg chg="new del">
        <pc:chgData name="Rahul Pala" userId="e24de40288164e0e" providerId="LiveId" clId="{6DAC5717-41F8-4C04-AC15-86211A8341BF}" dt="2024-07-22T10:54:48.330" v="527" actId="47"/>
        <pc:sldMkLst>
          <pc:docMk/>
          <pc:sldMk cId="1479977083" sldId="288"/>
        </pc:sldMkLst>
      </pc:sldChg>
      <pc:sldChg chg="addSp modSp new del mod setBg">
        <pc:chgData name="Rahul Pala" userId="e24de40288164e0e" providerId="LiveId" clId="{6DAC5717-41F8-4C04-AC15-86211A8341BF}" dt="2024-07-22T10:31:38.087" v="240" actId="47"/>
        <pc:sldMkLst>
          <pc:docMk/>
          <pc:sldMk cId="4089697901" sldId="288"/>
        </pc:sldMkLst>
        <pc:spChg chg="mod">
          <ac:chgData name="Rahul Pala" userId="e24de40288164e0e" providerId="LiveId" clId="{6DAC5717-41F8-4C04-AC15-86211A8341BF}" dt="2024-07-22T10:31:30.593" v="239" actId="26606"/>
          <ac:spMkLst>
            <pc:docMk/>
            <pc:sldMk cId="4089697901" sldId="288"/>
            <ac:spMk id="2" creationId="{8D8FF467-31DF-D402-43C4-94402275B592}"/>
          </ac:spMkLst>
        </pc:spChg>
        <pc:spChg chg="mod">
          <ac:chgData name="Rahul Pala" userId="e24de40288164e0e" providerId="LiveId" clId="{6DAC5717-41F8-4C04-AC15-86211A8341BF}" dt="2024-07-22T10:31:30.593" v="239" actId="26606"/>
          <ac:spMkLst>
            <pc:docMk/>
            <pc:sldMk cId="4089697901" sldId="288"/>
            <ac:spMk id="3" creationId="{3B81C9DC-865C-D137-A718-1480E2AD5EE1}"/>
          </ac:spMkLst>
        </pc:spChg>
        <pc:spChg chg="add">
          <ac:chgData name="Rahul Pala" userId="e24de40288164e0e" providerId="LiveId" clId="{6DAC5717-41F8-4C04-AC15-86211A8341BF}" dt="2024-07-22T10:31:30.593" v="239" actId="26606"/>
          <ac:spMkLst>
            <pc:docMk/>
            <pc:sldMk cId="4089697901" sldId="288"/>
            <ac:spMk id="9" creationId="{8D25211A-4CA0-4B53-82BB-1EE7C7F3C725}"/>
          </ac:spMkLst>
        </pc:spChg>
        <pc:picChg chg="add">
          <ac:chgData name="Rahul Pala" userId="e24de40288164e0e" providerId="LiveId" clId="{6DAC5717-41F8-4C04-AC15-86211A8341BF}" dt="2024-07-22T10:31:30.593" v="239" actId="26606"/>
          <ac:picMkLst>
            <pc:docMk/>
            <pc:sldMk cId="4089697901" sldId="288"/>
            <ac:picMk id="5" creationId="{3BE2008C-EAC9-D35E-E9EB-D37BF40C9875}"/>
          </ac:picMkLst>
        </pc:picChg>
      </pc:sldChg>
      <pc:sldChg chg="addSp delSp modSp new del mod">
        <pc:chgData name="Rahul Pala" userId="e24de40288164e0e" providerId="LiveId" clId="{6DAC5717-41F8-4C04-AC15-86211A8341BF}" dt="2024-07-22T10:54:44.029" v="526" actId="47"/>
        <pc:sldMkLst>
          <pc:docMk/>
          <pc:sldMk cId="1797267979" sldId="289"/>
        </pc:sldMkLst>
        <pc:spChg chg="add">
          <ac:chgData name="Rahul Pala" userId="e24de40288164e0e" providerId="LiveId" clId="{6DAC5717-41F8-4C04-AC15-86211A8341BF}" dt="2024-07-22T10:42:26.931" v="439"/>
          <ac:spMkLst>
            <pc:docMk/>
            <pc:sldMk cId="1797267979" sldId="289"/>
            <ac:spMk id="2" creationId="{CD7A2D54-7197-2776-EC04-26C5A2FAF873}"/>
          </ac:spMkLst>
        </pc:spChg>
        <pc:picChg chg="add del mod">
          <ac:chgData name="Rahul Pala" userId="e24de40288164e0e" providerId="LiveId" clId="{6DAC5717-41F8-4C04-AC15-86211A8341BF}" dt="2024-07-22T10:49:53.886" v="496" actId="478"/>
          <ac:picMkLst>
            <pc:docMk/>
            <pc:sldMk cId="1797267979" sldId="289"/>
            <ac:picMk id="4" creationId="{C4B2A013-1040-5AAC-0A75-6E6292C68821}"/>
          </ac:picMkLst>
        </pc:picChg>
      </pc:sldChg>
      <pc:sldChg chg="addSp delSp modSp new mod ord">
        <pc:chgData name="Rahul Pala" userId="e24de40288164e0e" providerId="LiveId" clId="{6DAC5717-41F8-4C04-AC15-86211A8341BF}" dt="2024-07-22T10:55:02.751" v="529"/>
        <pc:sldMkLst>
          <pc:docMk/>
          <pc:sldMk cId="1939538272" sldId="290"/>
        </pc:sldMkLst>
        <pc:spChg chg="mod">
          <ac:chgData name="Rahul Pala" userId="e24de40288164e0e" providerId="LiveId" clId="{6DAC5717-41F8-4C04-AC15-86211A8341BF}" dt="2024-07-22T10:48:13.920" v="483" actId="1076"/>
          <ac:spMkLst>
            <pc:docMk/>
            <pc:sldMk cId="1939538272" sldId="290"/>
            <ac:spMk id="2" creationId="{8C5AD97F-0DEA-3F5C-A162-5C188D7AD419}"/>
          </ac:spMkLst>
        </pc:spChg>
        <pc:spChg chg="del">
          <ac:chgData name="Rahul Pala" userId="e24de40288164e0e" providerId="LiveId" clId="{6DAC5717-41F8-4C04-AC15-86211A8341BF}" dt="2024-07-22T10:47:30.174" v="444"/>
          <ac:spMkLst>
            <pc:docMk/>
            <pc:sldMk cId="1939538272" sldId="290"/>
            <ac:spMk id="3" creationId="{AE64786E-6C8F-371E-9431-0B0D578E4FD1}"/>
          </ac:spMkLst>
        </pc:spChg>
        <pc:picChg chg="add mod">
          <ac:chgData name="Rahul Pala" userId="e24de40288164e0e" providerId="LiveId" clId="{6DAC5717-41F8-4C04-AC15-86211A8341BF}" dt="2024-07-22T10:49:38.224" v="493" actId="14100"/>
          <ac:picMkLst>
            <pc:docMk/>
            <pc:sldMk cId="1939538272" sldId="290"/>
            <ac:picMk id="5" creationId="{9B3046A1-10F2-ACCE-2494-1366BC578542}"/>
          </ac:picMkLst>
        </pc:picChg>
      </pc:sldChg>
      <pc:sldChg chg="addSp delSp modSp new mod ord">
        <pc:chgData name="Rahul Pala" userId="e24de40288164e0e" providerId="LiveId" clId="{6DAC5717-41F8-4C04-AC15-86211A8341BF}" dt="2024-07-22T10:55:18.536" v="535"/>
        <pc:sldMkLst>
          <pc:docMk/>
          <pc:sldMk cId="1208512902" sldId="291"/>
        </pc:sldMkLst>
        <pc:spChg chg="mod">
          <ac:chgData name="Rahul Pala" userId="e24de40288164e0e" providerId="LiveId" clId="{6DAC5717-41F8-4C04-AC15-86211A8341BF}" dt="2024-07-22T10:54:10.623" v="520" actId="1076"/>
          <ac:spMkLst>
            <pc:docMk/>
            <pc:sldMk cId="1208512902" sldId="291"/>
            <ac:spMk id="2" creationId="{E1C8772C-EBF1-710D-9C16-FC4530C3C9F2}"/>
          </ac:spMkLst>
        </pc:spChg>
        <pc:spChg chg="del">
          <ac:chgData name="Rahul Pala" userId="e24de40288164e0e" providerId="LiveId" clId="{6DAC5717-41F8-4C04-AC15-86211A8341BF}" dt="2024-07-22T10:53:47.215" v="498"/>
          <ac:spMkLst>
            <pc:docMk/>
            <pc:sldMk cId="1208512902" sldId="291"/>
            <ac:spMk id="3" creationId="{9B0756E7-1411-2C97-762E-BE665B882557}"/>
          </ac:spMkLst>
        </pc:spChg>
        <pc:picChg chg="add mod">
          <ac:chgData name="Rahul Pala" userId="e24de40288164e0e" providerId="LiveId" clId="{6DAC5717-41F8-4C04-AC15-86211A8341BF}" dt="2024-07-22T10:54:26.626" v="525" actId="14100"/>
          <ac:picMkLst>
            <pc:docMk/>
            <pc:sldMk cId="1208512902" sldId="291"/>
            <ac:picMk id="5" creationId="{5753BC9E-3E41-9DDC-9515-9C9816C0B7A3}"/>
          </ac:picMkLst>
        </pc:picChg>
      </pc:sldChg>
      <pc:sldChg chg="addSp delSp modSp new mod setBg">
        <pc:chgData name="Rahul Pala" userId="e24de40288164e0e" providerId="LiveId" clId="{6DAC5717-41F8-4C04-AC15-86211A8341BF}" dt="2024-07-25T07:38:55.645" v="574" actId="14100"/>
        <pc:sldMkLst>
          <pc:docMk/>
          <pc:sldMk cId="2137799926" sldId="292"/>
        </pc:sldMkLst>
        <pc:spChg chg="mod">
          <ac:chgData name="Rahul Pala" userId="e24de40288164e0e" providerId="LiveId" clId="{6DAC5717-41F8-4C04-AC15-86211A8341BF}" dt="2024-07-25T07:38:39.975" v="571" actId="20577"/>
          <ac:spMkLst>
            <pc:docMk/>
            <pc:sldMk cId="2137799926" sldId="292"/>
            <ac:spMk id="2" creationId="{32A6F65F-6120-A5E5-887F-02711C29998C}"/>
          </ac:spMkLst>
        </pc:spChg>
        <pc:spChg chg="del">
          <ac:chgData name="Rahul Pala" userId="e24de40288164e0e" providerId="LiveId" clId="{6DAC5717-41F8-4C04-AC15-86211A8341BF}" dt="2024-07-25T07:37:15.295" v="537"/>
          <ac:spMkLst>
            <pc:docMk/>
            <pc:sldMk cId="2137799926" sldId="292"/>
            <ac:spMk id="3" creationId="{70C57499-EC8C-FCC1-6AE0-431FF0414C83}"/>
          </ac:spMkLst>
        </pc:spChg>
        <pc:graphicFrameChg chg="add mod modGraphic">
          <ac:chgData name="Rahul Pala" userId="e24de40288164e0e" providerId="LiveId" clId="{6DAC5717-41F8-4C04-AC15-86211A8341BF}" dt="2024-07-25T07:38:55.645" v="574" actId="14100"/>
          <ac:graphicFrameMkLst>
            <pc:docMk/>
            <pc:sldMk cId="2137799926" sldId="292"/>
            <ac:graphicFrameMk id="4" creationId="{518F4966-B174-2C41-45D5-0AA3DC72CBBB}"/>
          </ac:graphicFrameMkLst>
        </pc:graphicFrameChg>
      </pc:sldChg>
      <pc:sldChg chg="addSp delSp modSp new mod setBg setClrOvrMap">
        <pc:chgData name="Rahul Pala" userId="e24de40288164e0e" providerId="LiveId" clId="{6DAC5717-41F8-4C04-AC15-86211A8341BF}" dt="2024-07-25T07:40:20.441" v="597" actId="26606"/>
        <pc:sldMkLst>
          <pc:docMk/>
          <pc:sldMk cId="2846092305" sldId="293"/>
        </pc:sldMkLst>
        <pc:spChg chg="mod">
          <ac:chgData name="Rahul Pala" userId="e24de40288164e0e" providerId="LiveId" clId="{6DAC5717-41F8-4C04-AC15-86211A8341BF}" dt="2024-07-25T07:40:08.008" v="596" actId="26606"/>
          <ac:spMkLst>
            <pc:docMk/>
            <pc:sldMk cId="2846092305" sldId="293"/>
            <ac:spMk id="2" creationId="{A6771D24-B59F-13F7-C6AE-91612EA9B6C9}"/>
          </ac:spMkLst>
        </pc:spChg>
        <pc:spChg chg="add del mod">
          <ac:chgData name="Rahul Pala" userId="e24de40288164e0e" providerId="LiveId" clId="{6DAC5717-41F8-4C04-AC15-86211A8341BF}" dt="2024-07-25T07:40:08.008" v="596" actId="26606"/>
          <ac:spMkLst>
            <pc:docMk/>
            <pc:sldMk cId="2846092305" sldId="293"/>
            <ac:spMk id="3" creationId="{8007DFCC-C953-D3BC-1DBE-D650B1C4D566}"/>
          </ac:spMkLst>
        </pc:spChg>
        <pc:spChg chg="add del">
          <ac:chgData name="Rahul Pala" userId="e24de40288164e0e" providerId="LiveId" clId="{6DAC5717-41F8-4C04-AC15-86211A8341BF}" dt="2024-07-25T07:40:07.918" v="595" actId="26606"/>
          <ac:spMkLst>
            <pc:docMk/>
            <pc:sldMk cId="2846092305" sldId="293"/>
            <ac:spMk id="9" creationId="{30BD2399-7475-404C-BAC9-E55E1676926A}"/>
          </ac:spMkLst>
        </pc:spChg>
        <pc:spChg chg="add del">
          <ac:chgData name="Rahul Pala" userId="e24de40288164e0e" providerId="LiveId" clId="{6DAC5717-41F8-4C04-AC15-86211A8341BF}" dt="2024-07-25T07:40:20.441" v="597" actId="26606"/>
          <ac:spMkLst>
            <pc:docMk/>
            <pc:sldMk cId="2846092305" sldId="293"/>
            <ac:spMk id="14" creationId="{843DD86A-8FAA-443F-9211-42A2AE8A790C}"/>
          </ac:spMkLst>
        </pc:spChg>
        <pc:spChg chg="add del">
          <ac:chgData name="Rahul Pala" userId="e24de40288164e0e" providerId="LiveId" clId="{6DAC5717-41F8-4C04-AC15-86211A8341BF}" dt="2024-07-25T07:40:20.441" v="597" actId="26606"/>
          <ac:spMkLst>
            <pc:docMk/>
            <pc:sldMk cId="2846092305" sldId="293"/>
            <ac:spMk id="16" creationId="{C2A13AAE-18EB-4BDF-BAF7-F2F97B8D00D6}"/>
          </ac:spMkLst>
        </pc:spChg>
        <pc:spChg chg="add">
          <ac:chgData name="Rahul Pala" userId="e24de40288164e0e" providerId="LiveId" clId="{6DAC5717-41F8-4C04-AC15-86211A8341BF}" dt="2024-07-25T07:40:20.441" v="597" actId="26606"/>
          <ac:spMkLst>
            <pc:docMk/>
            <pc:sldMk cId="2846092305" sldId="293"/>
            <ac:spMk id="22" creationId="{843DD86A-8FAA-443F-9211-42A2AE8A790C}"/>
          </ac:spMkLst>
        </pc:spChg>
        <pc:spChg chg="add">
          <ac:chgData name="Rahul Pala" userId="e24de40288164e0e" providerId="LiveId" clId="{6DAC5717-41F8-4C04-AC15-86211A8341BF}" dt="2024-07-25T07:40:20.441" v="597" actId="26606"/>
          <ac:spMkLst>
            <pc:docMk/>
            <pc:sldMk cId="2846092305" sldId="293"/>
            <ac:spMk id="24" creationId="{C2A13AAE-18EB-4BDF-BAF7-F2F97B8D00D6}"/>
          </ac:spMkLst>
        </pc:spChg>
        <pc:graphicFrameChg chg="add del">
          <ac:chgData name="Rahul Pala" userId="e24de40288164e0e" providerId="LiveId" clId="{6DAC5717-41F8-4C04-AC15-86211A8341BF}" dt="2024-07-25T07:40:07.918" v="595" actId="26606"/>
          <ac:graphicFrameMkLst>
            <pc:docMk/>
            <pc:sldMk cId="2846092305" sldId="293"/>
            <ac:graphicFrameMk id="5" creationId="{7E942008-98AA-036E-B656-3FD950124BFD}"/>
          </ac:graphicFrameMkLst>
        </pc:graphicFrameChg>
        <pc:graphicFrameChg chg="add mod modGraphic">
          <ac:chgData name="Rahul Pala" userId="e24de40288164e0e" providerId="LiveId" clId="{6DAC5717-41F8-4C04-AC15-86211A8341BF}" dt="2024-07-25T07:40:20.441" v="597" actId="26606"/>
          <ac:graphicFrameMkLst>
            <pc:docMk/>
            <pc:sldMk cId="2846092305" sldId="293"/>
            <ac:graphicFrameMk id="17" creationId="{D5D1EE31-18DE-082D-CB82-33130B84BA6F}"/>
          </ac:graphicFrameMkLst>
        </pc:graphicFrameChg>
        <pc:picChg chg="add del">
          <ac:chgData name="Rahul Pala" userId="e24de40288164e0e" providerId="LiveId" clId="{6DAC5717-41F8-4C04-AC15-86211A8341BF}" dt="2024-07-25T07:40:07.918" v="595" actId="26606"/>
          <ac:picMkLst>
            <pc:docMk/>
            <pc:sldMk cId="2846092305" sldId="293"/>
            <ac:picMk id="11" creationId="{0D748104-6E76-4AD9-9940-82154F97E7C1}"/>
          </ac:picMkLst>
        </pc:picChg>
        <pc:picChg chg="add del">
          <ac:chgData name="Rahul Pala" userId="e24de40288164e0e" providerId="LiveId" clId="{6DAC5717-41F8-4C04-AC15-86211A8341BF}" dt="2024-07-25T07:40:20.441" v="597" actId="26606"/>
          <ac:picMkLst>
            <pc:docMk/>
            <pc:sldMk cId="2846092305" sldId="293"/>
            <ac:picMk id="13" creationId="{0F5C1B21-B0DB-4206-99EE-C13D67038B93}"/>
          </ac:picMkLst>
        </pc:picChg>
        <pc:picChg chg="add del">
          <ac:chgData name="Rahul Pala" userId="e24de40288164e0e" providerId="LiveId" clId="{6DAC5717-41F8-4C04-AC15-86211A8341BF}" dt="2024-07-25T07:40:20.441" v="597" actId="26606"/>
          <ac:picMkLst>
            <pc:docMk/>
            <pc:sldMk cId="2846092305" sldId="293"/>
            <ac:picMk id="15" creationId="{49261589-06E9-4B7C-A8F1-26648507B77B}"/>
          </ac:picMkLst>
        </pc:picChg>
        <pc:picChg chg="add">
          <ac:chgData name="Rahul Pala" userId="e24de40288164e0e" providerId="LiveId" clId="{6DAC5717-41F8-4C04-AC15-86211A8341BF}" dt="2024-07-25T07:40:20.441" v="597" actId="26606"/>
          <ac:picMkLst>
            <pc:docMk/>
            <pc:sldMk cId="2846092305" sldId="293"/>
            <ac:picMk id="26" creationId="{0F5C1B21-B0DB-4206-99EE-C13D67038B93}"/>
          </ac:picMkLst>
        </pc:picChg>
        <pc:picChg chg="add">
          <ac:chgData name="Rahul Pala" userId="e24de40288164e0e" providerId="LiveId" clId="{6DAC5717-41F8-4C04-AC15-86211A8341BF}" dt="2024-07-25T07:40:20.441" v="597" actId="26606"/>
          <ac:picMkLst>
            <pc:docMk/>
            <pc:sldMk cId="2846092305" sldId="293"/>
            <ac:picMk id="28" creationId="{49261589-06E9-4B7C-A8F1-26648507B77B}"/>
          </ac:picMkLst>
        </pc:picChg>
      </pc:sldChg>
      <pc:sldChg chg="addSp delSp modSp new mod setBg">
        <pc:chgData name="Rahul Pala" userId="e24de40288164e0e" providerId="LiveId" clId="{6DAC5717-41F8-4C04-AC15-86211A8341BF}" dt="2024-07-25T07:42:52.668" v="629" actId="26606"/>
        <pc:sldMkLst>
          <pc:docMk/>
          <pc:sldMk cId="2988554077" sldId="294"/>
        </pc:sldMkLst>
        <pc:spChg chg="mod">
          <ac:chgData name="Rahul Pala" userId="e24de40288164e0e" providerId="LiveId" clId="{6DAC5717-41F8-4C04-AC15-86211A8341BF}" dt="2024-07-25T07:42:43.073" v="627" actId="26606"/>
          <ac:spMkLst>
            <pc:docMk/>
            <pc:sldMk cId="2988554077" sldId="294"/>
            <ac:spMk id="2" creationId="{2BD0D32A-74FD-CA53-6026-73ADC3FDEC89}"/>
          </ac:spMkLst>
        </pc:spChg>
        <pc:spChg chg="mod">
          <ac:chgData name="Rahul Pala" userId="e24de40288164e0e" providerId="LiveId" clId="{6DAC5717-41F8-4C04-AC15-86211A8341BF}" dt="2024-07-25T07:42:52.668" v="629" actId="26606"/>
          <ac:spMkLst>
            <pc:docMk/>
            <pc:sldMk cId="2988554077" sldId="294"/>
            <ac:spMk id="3" creationId="{5B79679A-E98F-91A4-7BE4-968F3FA77225}"/>
          </ac:spMkLst>
        </pc:spChg>
        <pc:spChg chg="add del">
          <ac:chgData name="Rahul Pala" userId="e24de40288164e0e" providerId="LiveId" clId="{6DAC5717-41F8-4C04-AC15-86211A8341BF}" dt="2024-07-25T07:42:43.077" v="628" actId="26606"/>
          <ac:spMkLst>
            <pc:docMk/>
            <pc:sldMk cId="2988554077" sldId="294"/>
            <ac:spMk id="9" creationId="{1EA5387D-64D8-4D6C-B109-FF4E81DF609A}"/>
          </ac:spMkLst>
        </pc:spChg>
        <pc:spChg chg="add del">
          <ac:chgData name="Rahul Pala" userId="e24de40288164e0e" providerId="LiveId" clId="{6DAC5717-41F8-4C04-AC15-86211A8341BF}" dt="2024-07-25T07:42:43.073" v="627" actId="26606"/>
          <ac:spMkLst>
            <pc:docMk/>
            <pc:sldMk cId="2988554077" sldId="294"/>
            <ac:spMk id="14" creationId="{E2E0C929-96C6-41B1-A001-566036DF047B}"/>
          </ac:spMkLst>
        </pc:spChg>
        <pc:spChg chg="add del">
          <ac:chgData name="Rahul Pala" userId="e24de40288164e0e" providerId="LiveId" clId="{6DAC5717-41F8-4C04-AC15-86211A8341BF}" dt="2024-07-25T07:42:52.668" v="629" actId="26606"/>
          <ac:spMkLst>
            <pc:docMk/>
            <pc:sldMk cId="2988554077" sldId="294"/>
            <ac:spMk id="16" creationId="{1EA5387D-64D8-4D6C-B109-FF4E81DF609A}"/>
          </ac:spMkLst>
        </pc:spChg>
        <pc:picChg chg="add mod ord">
          <ac:chgData name="Rahul Pala" userId="e24de40288164e0e" providerId="LiveId" clId="{6DAC5717-41F8-4C04-AC15-86211A8341BF}" dt="2024-07-25T07:42:52.668" v="629" actId="26606"/>
          <ac:picMkLst>
            <pc:docMk/>
            <pc:sldMk cId="2988554077" sldId="294"/>
            <ac:picMk id="5" creationId="{852BA398-0D5B-C0A4-2479-6D5A82254B62}"/>
          </ac:picMkLst>
        </pc:picChg>
      </pc:sldChg>
      <pc:sldChg chg="addSp delSp modSp new mod setBg">
        <pc:chgData name="Rahul Pala" userId="e24de40288164e0e" providerId="LiveId" clId="{6DAC5717-41F8-4C04-AC15-86211A8341BF}" dt="2024-07-25T07:45:03.937" v="675" actId="26606"/>
        <pc:sldMkLst>
          <pc:docMk/>
          <pc:sldMk cId="46293229" sldId="295"/>
        </pc:sldMkLst>
        <pc:spChg chg="mod">
          <ac:chgData name="Rahul Pala" userId="e24de40288164e0e" providerId="LiveId" clId="{6DAC5717-41F8-4C04-AC15-86211A8341BF}" dt="2024-07-25T07:45:03.913" v="674" actId="26606"/>
          <ac:spMkLst>
            <pc:docMk/>
            <pc:sldMk cId="46293229" sldId="295"/>
            <ac:spMk id="2" creationId="{244F584E-200A-5A89-913D-3CAEFE25D69C}"/>
          </ac:spMkLst>
        </pc:spChg>
        <pc:spChg chg="mod">
          <ac:chgData name="Rahul Pala" userId="e24de40288164e0e" providerId="LiveId" clId="{6DAC5717-41F8-4C04-AC15-86211A8341BF}" dt="2024-07-25T07:45:03.937" v="675" actId="26606"/>
          <ac:spMkLst>
            <pc:docMk/>
            <pc:sldMk cId="46293229" sldId="295"/>
            <ac:spMk id="3" creationId="{230A0A2B-68BE-CC64-B2ED-7B957707BDF4}"/>
          </ac:spMkLst>
        </pc:spChg>
        <pc:spChg chg="add del">
          <ac:chgData name="Rahul Pala" userId="e24de40288164e0e" providerId="LiveId" clId="{6DAC5717-41F8-4C04-AC15-86211A8341BF}" dt="2024-07-25T07:45:03.913" v="674" actId="26606"/>
          <ac:spMkLst>
            <pc:docMk/>
            <pc:sldMk cId="46293229" sldId="295"/>
            <ac:spMk id="7" creationId="{B5BA9375-863F-4B24-9083-14FE819F8E05}"/>
          </ac:spMkLst>
        </pc:spChg>
        <pc:spChg chg="add del">
          <ac:chgData name="Rahul Pala" userId="e24de40288164e0e" providerId="LiveId" clId="{6DAC5717-41F8-4C04-AC15-86211A8341BF}" dt="2024-07-25T07:44:23.916" v="670" actId="26606"/>
          <ac:spMkLst>
            <pc:docMk/>
            <pc:sldMk cId="46293229" sldId="295"/>
            <ac:spMk id="9" creationId="{1EA5387D-64D8-4D6C-B109-FF4E81DF609A}"/>
          </ac:spMkLst>
        </pc:spChg>
        <pc:spChg chg="add del">
          <ac:chgData name="Rahul Pala" userId="e24de40288164e0e" providerId="LiveId" clId="{6DAC5717-41F8-4C04-AC15-86211A8341BF}" dt="2024-07-25T07:45:03.913" v="674" actId="26606"/>
          <ac:spMkLst>
            <pc:docMk/>
            <pc:sldMk cId="46293229" sldId="295"/>
            <ac:spMk id="10" creationId="{9DA15B1D-0133-4CB3-B7CC-61FA728745D1}"/>
          </ac:spMkLst>
        </pc:spChg>
        <pc:spChg chg="add del">
          <ac:chgData name="Rahul Pala" userId="e24de40288164e0e" providerId="LiveId" clId="{6DAC5717-41F8-4C04-AC15-86211A8341BF}" dt="2024-07-25T07:44:23.898" v="669" actId="26606"/>
          <ac:spMkLst>
            <pc:docMk/>
            <pc:sldMk cId="46293229" sldId="295"/>
            <ac:spMk id="14" creationId="{1EA5387D-64D8-4D6C-B109-FF4E81DF609A}"/>
          </ac:spMkLst>
        </pc:spChg>
        <pc:spChg chg="add">
          <ac:chgData name="Rahul Pala" userId="e24de40288164e0e" providerId="LiveId" clId="{6DAC5717-41F8-4C04-AC15-86211A8341BF}" dt="2024-07-25T07:45:03.937" v="675" actId="26606"/>
          <ac:spMkLst>
            <pc:docMk/>
            <pc:sldMk cId="46293229" sldId="295"/>
            <ac:spMk id="15" creationId="{1EA5387D-64D8-4D6C-B109-FF4E81DF609A}"/>
          </ac:spMkLst>
        </pc:spChg>
        <pc:picChg chg="add mod ord">
          <ac:chgData name="Rahul Pala" userId="e24de40288164e0e" providerId="LiveId" clId="{6DAC5717-41F8-4C04-AC15-86211A8341BF}" dt="2024-07-25T07:45:03.937" v="675" actId="26606"/>
          <ac:picMkLst>
            <pc:docMk/>
            <pc:sldMk cId="46293229" sldId="295"/>
            <ac:picMk id="5" creationId="{EC211087-5B72-51CB-DEC9-CF88F2E191E8}"/>
          </ac:picMkLst>
        </pc:picChg>
        <pc:picChg chg="add del">
          <ac:chgData name="Rahul Pala" userId="e24de40288164e0e" providerId="LiveId" clId="{6DAC5717-41F8-4C04-AC15-86211A8341BF}" dt="2024-07-25T07:45:03.913" v="674" actId="26606"/>
          <ac:picMkLst>
            <pc:docMk/>
            <pc:sldMk cId="46293229" sldId="295"/>
            <ac:picMk id="12" creationId="{3EF2F61C-287D-47BC-878F-C876F74FFDD2}"/>
          </ac:picMkLst>
        </pc:picChg>
      </pc:sldChg>
      <pc:sldChg chg="addSp delSp modSp new mod setBg setClrOvrMap">
        <pc:chgData name="Rahul Pala" userId="e24de40288164e0e" providerId="LiveId" clId="{6DAC5717-41F8-4C04-AC15-86211A8341BF}" dt="2024-07-25T08:14:35.668" v="752" actId="27636"/>
        <pc:sldMkLst>
          <pc:docMk/>
          <pc:sldMk cId="3134955533" sldId="296"/>
        </pc:sldMkLst>
        <pc:spChg chg="mod">
          <ac:chgData name="Rahul Pala" userId="e24de40288164e0e" providerId="LiveId" clId="{6DAC5717-41F8-4C04-AC15-86211A8341BF}" dt="2024-07-25T07:46:14.147" v="711" actId="26606"/>
          <ac:spMkLst>
            <pc:docMk/>
            <pc:sldMk cId="3134955533" sldId="296"/>
            <ac:spMk id="2" creationId="{115812E5-D131-EB5B-C41E-1A715E26A4A2}"/>
          </ac:spMkLst>
        </pc:spChg>
        <pc:spChg chg="add del mod">
          <ac:chgData name="Rahul Pala" userId="e24de40288164e0e" providerId="LiveId" clId="{6DAC5717-41F8-4C04-AC15-86211A8341BF}" dt="2024-07-25T07:46:14.147" v="711" actId="26606"/>
          <ac:spMkLst>
            <pc:docMk/>
            <pc:sldMk cId="3134955533" sldId="296"/>
            <ac:spMk id="3" creationId="{5E41790E-36BB-9137-3D6F-9F88A5DA746D}"/>
          </ac:spMkLst>
        </pc:spChg>
        <pc:spChg chg="add del">
          <ac:chgData name="Rahul Pala" userId="e24de40288164e0e" providerId="LiveId" clId="{6DAC5717-41F8-4C04-AC15-86211A8341BF}" dt="2024-07-25T07:45:42.098" v="690" actId="26606"/>
          <ac:spMkLst>
            <pc:docMk/>
            <pc:sldMk cId="3134955533" sldId="296"/>
            <ac:spMk id="9" creationId="{1EA5387D-64D8-4D6C-B109-FF4E81DF609A}"/>
          </ac:spMkLst>
        </pc:spChg>
        <pc:spChg chg="add del">
          <ac:chgData name="Rahul Pala" userId="e24de40288164e0e" providerId="LiveId" clId="{6DAC5717-41F8-4C04-AC15-86211A8341BF}" dt="2024-07-25T07:45:45.119" v="692" actId="26606"/>
          <ac:spMkLst>
            <pc:docMk/>
            <pc:sldMk cId="3134955533" sldId="296"/>
            <ac:spMk id="11" creationId="{E2E0C929-96C6-41B1-A001-566036DF047B}"/>
          </ac:spMkLst>
        </pc:spChg>
        <pc:spChg chg="add del">
          <ac:chgData name="Rahul Pala" userId="e24de40288164e0e" providerId="LiveId" clId="{6DAC5717-41F8-4C04-AC15-86211A8341BF}" dt="2024-07-25T07:45:49.553" v="694" actId="26606"/>
          <ac:spMkLst>
            <pc:docMk/>
            <pc:sldMk cId="3134955533" sldId="296"/>
            <ac:spMk id="14" creationId="{843DD86A-8FAA-443F-9211-42A2AE8A790C}"/>
          </ac:spMkLst>
        </pc:spChg>
        <pc:spChg chg="add del">
          <ac:chgData name="Rahul Pala" userId="e24de40288164e0e" providerId="LiveId" clId="{6DAC5717-41F8-4C04-AC15-86211A8341BF}" dt="2024-07-25T07:45:49.553" v="694" actId="26606"/>
          <ac:spMkLst>
            <pc:docMk/>
            <pc:sldMk cId="3134955533" sldId="296"/>
            <ac:spMk id="16" creationId="{C2A13AAE-18EB-4BDF-BAF7-F2F97B8D00D6}"/>
          </ac:spMkLst>
        </pc:spChg>
        <pc:spChg chg="add del">
          <ac:chgData name="Rahul Pala" userId="e24de40288164e0e" providerId="LiveId" clId="{6DAC5717-41F8-4C04-AC15-86211A8341BF}" dt="2024-07-25T07:45:52.819" v="696" actId="26606"/>
          <ac:spMkLst>
            <pc:docMk/>
            <pc:sldMk cId="3134955533" sldId="296"/>
            <ac:spMk id="19" creationId="{1EA5387D-64D8-4D6C-B109-FF4E81DF609A}"/>
          </ac:spMkLst>
        </pc:spChg>
        <pc:spChg chg="add del">
          <ac:chgData name="Rahul Pala" userId="e24de40288164e0e" providerId="LiveId" clId="{6DAC5717-41F8-4C04-AC15-86211A8341BF}" dt="2024-07-25T07:45:52.819" v="696" actId="26606"/>
          <ac:spMkLst>
            <pc:docMk/>
            <pc:sldMk cId="3134955533" sldId="296"/>
            <ac:spMk id="22" creationId="{5E41790E-36BB-9137-3D6F-9F88A5DA746D}"/>
          </ac:spMkLst>
        </pc:spChg>
        <pc:spChg chg="add del">
          <ac:chgData name="Rahul Pala" userId="e24de40288164e0e" providerId="LiveId" clId="{6DAC5717-41F8-4C04-AC15-86211A8341BF}" dt="2024-07-25T07:45:54.695" v="698" actId="26606"/>
          <ac:spMkLst>
            <pc:docMk/>
            <pc:sldMk cId="3134955533" sldId="296"/>
            <ac:spMk id="24" creationId="{5E41790E-36BB-9137-3D6F-9F88A5DA746D}"/>
          </ac:spMkLst>
        </pc:spChg>
        <pc:spChg chg="add del">
          <ac:chgData name="Rahul Pala" userId="e24de40288164e0e" providerId="LiveId" clId="{6DAC5717-41F8-4C04-AC15-86211A8341BF}" dt="2024-07-25T07:45:56.838" v="700" actId="26606"/>
          <ac:spMkLst>
            <pc:docMk/>
            <pc:sldMk cId="3134955533" sldId="296"/>
            <ac:spMk id="26" creationId="{1EA5387D-64D8-4D6C-B109-FF4E81DF609A}"/>
          </ac:spMkLst>
        </pc:spChg>
        <pc:spChg chg="add del">
          <ac:chgData name="Rahul Pala" userId="e24de40288164e0e" providerId="LiveId" clId="{6DAC5717-41F8-4C04-AC15-86211A8341BF}" dt="2024-07-25T07:45:56.838" v="700" actId="26606"/>
          <ac:spMkLst>
            <pc:docMk/>
            <pc:sldMk cId="3134955533" sldId="296"/>
            <ac:spMk id="29" creationId="{5E41790E-36BB-9137-3D6F-9F88A5DA746D}"/>
          </ac:spMkLst>
        </pc:spChg>
        <pc:spChg chg="add del">
          <ac:chgData name="Rahul Pala" userId="e24de40288164e0e" providerId="LiveId" clId="{6DAC5717-41F8-4C04-AC15-86211A8341BF}" dt="2024-07-25T07:46:00.591" v="702" actId="26606"/>
          <ac:spMkLst>
            <pc:docMk/>
            <pc:sldMk cId="3134955533" sldId="296"/>
            <ac:spMk id="31" creationId="{5E41790E-36BB-9137-3D6F-9F88A5DA746D}"/>
          </ac:spMkLst>
        </pc:spChg>
        <pc:spChg chg="add del">
          <ac:chgData name="Rahul Pala" userId="e24de40288164e0e" providerId="LiveId" clId="{6DAC5717-41F8-4C04-AC15-86211A8341BF}" dt="2024-07-25T07:46:00.591" v="702" actId="26606"/>
          <ac:spMkLst>
            <pc:docMk/>
            <pc:sldMk cId="3134955533" sldId="296"/>
            <ac:spMk id="32" creationId="{8D25211A-4CA0-4B53-82BB-1EE7C7F3C725}"/>
          </ac:spMkLst>
        </pc:spChg>
        <pc:spChg chg="add del">
          <ac:chgData name="Rahul Pala" userId="e24de40288164e0e" providerId="LiveId" clId="{6DAC5717-41F8-4C04-AC15-86211A8341BF}" dt="2024-07-25T07:46:10.144" v="708" actId="26606"/>
          <ac:spMkLst>
            <pc:docMk/>
            <pc:sldMk cId="3134955533" sldId="296"/>
            <ac:spMk id="39" creationId="{5E41790E-36BB-9137-3D6F-9F88A5DA746D}"/>
          </ac:spMkLst>
        </pc:spChg>
        <pc:spChg chg="add del">
          <ac:chgData name="Rahul Pala" userId="e24de40288164e0e" providerId="LiveId" clId="{6DAC5717-41F8-4C04-AC15-86211A8341BF}" dt="2024-07-25T07:46:10.144" v="708" actId="26606"/>
          <ac:spMkLst>
            <pc:docMk/>
            <pc:sldMk cId="3134955533" sldId="296"/>
            <ac:spMk id="40" creationId="{E2E0C929-96C6-41B1-A001-566036DF047B}"/>
          </ac:spMkLst>
        </pc:spChg>
        <pc:spChg chg="add del">
          <ac:chgData name="Rahul Pala" userId="e24de40288164e0e" providerId="LiveId" clId="{6DAC5717-41F8-4C04-AC15-86211A8341BF}" dt="2024-07-25T07:46:14.133" v="710" actId="26606"/>
          <ac:spMkLst>
            <pc:docMk/>
            <pc:sldMk cId="3134955533" sldId="296"/>
            <ac:spMk id="43" creationId="{1EA5387D-64D8-4D6C-B109-FF4E81DF609A}"/>
          </ac:spMkLst>
        </pc:spChg>
        <pc:spChg chg="add del">
          <ac:chgData name="Rahul Pala" userId="e24de40288164e0e" providerId="LiveId" clId="{6DAC5717-41F8-4C04-AC15-86211A8341BF}" dt="2024-07-25T07:46:14.133" v="710" actId="26606"/>
          <ac:spMkLst>
            <pc:docMk/>
            <pc:sldMk cId="3134955533" sldId="296"/>
            <ac:spMk id="45" creationId="{5E41790E-36BB-9137-3D6F-9F88A5DA746D}"/>
          </ac:spMkLst>
        </pc:spChg>
        <pc:spChg chg="add mod">
          <ac:chgData name="Rahul Pala" userId="e24de40288164e0e" providerId="LiveId" clId="{6DAC5717-41F8-4C04-AC15-86211A8341BF}" dt="2024-07-25T08:14:35.668" v="752" actId="27636"/>
          <ac:spMkLst>
            <pc:docMk/>
            <pc:sldMk cId="3134955533" sldId="296"/>
            <ac:spMk id="47" creationId="{5E41790E-36BB-9137-3D6F-9F88A5DA746D}"/>
          </ac:spMkLst>
        </pc:spChg>
        <pc:spChg chg="add">
          <ac:chgData name="Rahul Pala" userId="e24de40288164e0e" providerId="LiveId" clId="{6DAC5717-41F8-4C04-AC15-86211A8341BF}" dt="2024-07-25T07:46:14.147" v="711" actId="26606"/>
          <ac:spMkLst>
            <pc:docMk/>
            <pc:sldMk cId="3134955533" sldId="296"/>
            <ac:spMk id="48" creationId="{8D25211A-4CA0-4B53-82BB-1EE7C7F3C725}"/>
          </ac:spMkLst>
        </pc:spChg>
        <pc:graphicFrameChg chg="add del">
          <ac:chgData name="Rahul Pala" userId="e24de40288164e0e" providerId="LiveId" clId="{6DAC5717-41F8-4C04-AC15-86211A8341BF}" dt="2024-07-25T07:45:49.553" v="694" actId="26606"/>
          <ac:graphicFrameMkLst>
            <pc:docMk/>
            <pc:sldMk cId="3134955533" sldId="296"/>
            <ac:graphicFrameMk id="17" creationId="{1AE74BF2-32C7-C250-0BEF-A63A76BD4500}"/>
          </ac:graphicFrameMkLst>
        </pc:graphicFrameChg>
        <pc:graphicFrameChg chg="add del">
          <ac:chgData name="Rahul Pala" userId="e24de40288164e0e" providerId="LiveId" clId="{6DAC5717-41F8-4C04-AC15-86211A8341BF}" dt="2024-07-25T07:46:04.096" v="704" actId="26606"/>
          <ac:graphicFrameMkLst>
            <pc:docMk/>
            <pc:sldMk cId="3134955533" sldId="296"/>
            <ac:graphicFrameMk id="35" creationId="{34089FB9-D5CE-3232-6582-C555B2BF9BE4}"/>
          </ac:graphicFrameMkLst>
        </pc:graphicFrameChg>
        <pc:graphicFrameChg chg="add del">
          <ac:chgData name="Rahul Pala" userId="e24de40288164e0e" providerId="LiveId" clId="{6DAC5717-41F8-4C04-AC15-86211A8341BF}" dt="2024-07-25T07:46:09.360" v="706" actId="26606"/>
          <ac:graphicFrameMkLst>
            <pc:docMk/>
            <pc:sldMk cId="3134955533" sldId="296"/>
            <ac:graphicFrameMk id="37" creationId="{F9C8BE0E-BAD2-AA03-7898-78D6BC708442}"/>
          </ac:graphicFrameMkLst>
        </pc:graphicFrameChg>
        <pc:picChg chg="add del">
          <ac:chgData name="Rahul Pala" userId="e24de40288164e0e" providerId="LiveId" clId="{6DAC5717-41F8-4C04-AC15-86211A8341BF}" dt="2024-07-25T07:45:42.098" v="690" actId="26606"/>
          <ac:picMkLst>
            <pc:docMk/>
            <pc:sldMk cId="3134955533" sldId="296"/>
            <ac:picMk id="5" creationId="{C17AF9D9-19D2-4B89-90C1-D40B2D350BBD}"/>
          </ac:picMkLst>
        </pc:picChg>
        <pc:picChg chg="add del">
          <ac:chgData name="Rahul Pala" userId="e24de40288164e0e" providerId="LiveId" clId="{6DAC5717-41F8-4C04-AC15-86211A8341BF}" dt="2024-07-25T07:45:54.695" v="698" actId="26606"/>
          <ac:picMkLst>
            <pc:docMk/>
            <pc:sldMk cId="3134955533" sldId="296"/>
            <ac:picMk id="7" creationId="{88B23BFE-D208-4F79-B83F-3692001CA399}"/>
          </ac:picMkLst>
        </pc:picChg>
        <pc:picChg chg="add del">
          <ac:chgData name="Rahul Pala" userId="e24de40288164e0e" providerId="LiveId" clId="{6DAC5717-41F8-4C04-AC15-86211A8341BF}" dt="2024-07-25T07:45:45.119" v="692" actId="26606"/>
          <ac:picMkLst>
            <pc:docMk/>
            <pc:sldMk cId="3134955533" sldId="296"/>
            <ac:picMk id="12" creationId="{BD56476F-6E7D-5470-3565-C5B2170EF238}"/>
          </ac:picMkLst>
        </pc:picChg>
        <pc:picChg chg="add del">
          <ac:chgData name="Rahul Pala" userId="e24de40288164e0e" providerId="LiveId" clId="{6DAC5717-41F8-4C04-AC15-86211A8341BF}" dt="2024-07-25T07:45:49.553" v="694" actId="26606"/>
          <ac:picMkLst>
            <pc:docMk/>
            <pc:sldMk cId="3134955533" sldId="296"/>
            <ac:picMk id="13" creationId="{0F5C1B21-B0DB-4206-99EE-C13D67038B93}"/>
          </ac:picMkLst>
        </pc:picChg>
        <pc:picChg chg="add del">
          <ac:chgData name="Rahul Pala" userId="e24de40288164e0e" providerId="LiveId" clId="{6DAC5717-41F8-4C04-AC15-86211A8341BF}" dt="2024-07-25T07:45:49.553" v="694" actId="26606"/>
          <ac:picMkLst>
            <pc:docMk/>
            <pc:sldMk cId="3134955533" sldId="296"/>
            <ac:picMk id="15" creationId="{49261589-06E9-4B7C-A8F1-26648507B77B}"/>
          </ac:picMkLst>
        </pc:picChg>
        <pc:picChg chg="add del">
          <ac:chgData name="Rahul Pala" userId="e24de40288164e0e" providerId="LiveId" clId="{6DAC5717-41F8-4C04-AC15-86211A8341BF}" dt="2024-07-25T07:45:52.819" v="696" actId="26606"/>
          <ac:picMkLst>
            <pc:docMk/>
            <pc:sldMk cId="3134955533" sldId="296"/>
            <ac:picMk id="20" creationId="{EF567247-E87C-FEC5-ADE4-C5B8E48497D7}"/>
          </ac:picMkLst>
        </pc:picChg>
        <pc:picChg chg="add del">
          <ac:chgData name="Rahul Pala" userId="e24de40288164e0e" providerId="LiveId" clId="{6DAC5717-41F8-4C04-AC15-86211A8341BF}" dt="2024-07-25T07:45:52.819" v="696" actId="26606"/>
          <ac:picMkLst>
            <pc:docMk/>
            <pc:sldMk cId="3134955533" sldId="296"/>
            <ac:picMk id="21" creationId="{6319FFD2-07B5-4029-BFB3-26FCFCC2F1B8}"/>
          </ac:picMkLst>
        </pc:picChg>
        <pc:picChg chg="add del">
          <ac:chgData name="Rahul Pala" userId="e24de40288164e0e" providerId="LiveId" clId="{6DAC5717-41F8-4C04-AC15-86211A8341BF}" dt="2024-07-25T07:45:56.838" v="700" actId="26606"/>
          <ac:picMkLst>
            <pc:docMk/>
            <pc:sldMk cId="3134955533" sldId="296"/>
            <ac:picMk id="27" creationId="{EF567247-E87C-FEC5-ADE4-C5B8E48497D7}"/>
          </ac:picMkLst>
        </pc:picChg>
        <pc:picChg chg="add del">
          <ac:chgData name="Rahul Pala" userId="e24de40288164e0e" providerId="LiveId" clId="{6DAC5717-41F8-4C04-AC15-86211A8341BF}" dt="2024-07-25T07:45:56.838" v="700" actId="26606"/>
          <ac:picMkLst>
            <pc:docMk/>
            <pc:sldMk cId="3134955533" sldId="296"/>
            <ac:picMk id="28" creationId="{6319FFD2-07B5-4029-BFB3-26FCFCC2F1B8}"/>
          </ac:picMkLst>
        </pc:picChg>
        <pc:picChg chg="add del">
          <ac:chgData name="Rahul Pala" userId="e24de40288164e0e" providerId="LiveId" clId="{6DAC5717-41F8-4C04-AC15-86211A8341BF}" dt="2024-07-25T07:46:00.591" v="702" actId="26606"/>
          <ac:picMkLst>
            <pc:docMk/>
            <pc:sldMk cId="3134955533" sldId="296"/>
            <ac:picMk id="33" creationId="{010BA9D2-2CEA-6129-86C4-BCBBA2666CAC}"/>
          </ac:picMkLst>
        </pc:picChg>
        <pc:picChg chg="add del">
          <ac:chgData name="Rahul Pala" userId="e24de40288164e0e" providerId="LiveId" clId="{6DAC5717-41F8-4C04-AC15-86211A8341BF}" dt="2024-07-25T07:46:10.144" v="708" actId="26606"/>
          <ac:picMkLst>
            <pc:docMk/>
            <pc:sldMk cId="3134955533" sldId="296"/>
            <ac:picMk id="41" creationId="{BD56476F-6E7D-5470-3565-C5B2170EF238}"/>
          </ac:picMkLst>
        </pc:picChg>
        <pc:picChg chg="add del">
          <ac:chgData name="Rahul Pala" userId="e24de40288164e0e" providerId="LiveId" clId="{6DAC5717-41F8-4C04-AC15-86211A8341BF}" dt="2024-07-25T07:46:14.133" v="710" actId="26606"/>
          <ac:picMkLst>
            <pc:docMk/>
            <pc:sldMk cId="3134955533" sldId="296"/>
            <ac:picMk id="44" creationId="{C17AF9D9-19D2-4B89-90C1-D40B2D350BBD}"/>
          </ac:picMkLst>
        </pc:picChg>
        <pc:picChg chg="add">
          <ac:chgData name="Rahul Pala" userId="e24de40288164e0e" providerId="LiveId" clId="{6DAC5717-41F8-4C04-AC15-86211A8341BF}" dt="2024-07-25T07:46:14.147" v="711" actId="26606"/>
          <ac:picMkLst>
            <pc:docMk/>
            <pc:sldMk cId="3134955533" sldId="296"/>
            <ac:picMk id="49" creationId="{010BA9D2-2CEA-6129-86C4-BCBBA2666CAC}"/>
          </ac:picMkLst>
        </pc:picChg>
      </pc:sldChg>
      <pc:sldChg chg="new del">
        <pc:chgData name="Rahul Pala" userId="e24de40288164e0e" providerId="LiveId" clId="{6DAC5717-41F8-4C04-AC15-86211A8341BF}" dt="2024-07-25T07:51:26.429" v="748" actId="47"/>
        <pc:sldMkLst>
          <pc:docMk/>
          <pc:sldMk cId="1814424818" sldId="297"/>
        </pc:sldMkLst>
      </pc:sldChg>
      <pc:sldChg chg="new del">
        <pc:chgData name="Rahul Pala" userId="e24de40288164e0e" providerId="LiveId" clId="{6DAC5717-41F8-4C04-AC15-86211A8341BF}" dt="2024-07-25T07:51:28.723" v="749" actId="47"/>
        <pc:sldMkLst>
          <pc:docMk/>
          <pc:sldMk cId="1364766491" sldId="298"/>
        </pc:sldMkLst>
      </pc:sldChg>
      <pc:sldChg chg="addSp delSp modSp new mod setBg addAnim delAnim">
        <pc:chgData name="Rahul Pala" userId="e24de40288164e0e" providerId="LiveId" clId="{6DAC5717-41F8-4C04-AC15-86211A8341BF}" dt="2024-07-25T07:51:17.283" v="747" actId="20577"/>
        <pc:sldMkLst>
          <pc:docMk/>
          <pc:sldMk cId="2518443459" sldId="299"/>
        </pc:sldMkLst>
        <pc:spChg chg="mod">
          <ac:chgData name="Rahul Pala" userId="e24de40288164e0e" providerId="LiveId" clId="{6DAC5717-41F8-4C04-AC15-86211A8341BF}" dt="2024-07-25T07:51:17.283" v="747" actId="20577"/>
          <ac:spMkLst>
            <pc:docMk/>
            <pc:sldMk cId="2518443459" sldId="299"/>
            <ac:spMk id="2" creationId="{DF11CCDD-D5FC-2F00-A31E-19E89B6BBFDC}"/>
          </ac:spMkLst>
        </pc:spChg>
        <pc:spChg chg="add del">
          <ac:chgData name="Rahul Pala" userId="e24de40288164e0e" providerId="LiveId" clId="{6DAC5717-41F8-4C04-AC15-86211A8341BF}" dt="2024-07-25T07:50:42.375" v="724" actId="26606"/>
          <ac:spMkLst>
            <pc:docMk/>
            <pc:sldMk cId="2518443459" sldId="299"/>
            <ac:spMk id="11" creationId="{E770CA6A-B3B0-4826-A91F-B2B1F8922026}"/>
          </ac:spMkLst>
        </pc:spChg>
        <pc:spChg chg="add">
          <ac:chgData name="Rahul Pala" userId="e24de40288164e0e" providerId="LiveId" clId="{6DAC5717-41F8-4C04-AC15-86211A8341BF}" dt="2024-07-25T07:50:42.476" v="725" actId="26606"/>
          <ac:spMkLst>
            <pc:docMk/>
            <pc:sldMk cId="2518443459" sldId="299"/>
            <ac:spMk id="19" creationId="{6E63E7A4-A272-4644-BE74-78D761FC59B2}"/>
          </ac:spMkLst>
        </pc:spChg>
        <pc:spChg chg="add">
          <ac:chgData name="Rahul Pala" userId="e24de40288164e0e" providerId="LiveId" clId="{6DAC5717-41F8-4C04-AC15-86211A8341BF}" dt="2024-07-25T07:50:42.476" v="725" actId="26606"/>
          <ac:spMkLst>
            <pc:docMk/>
            <pc:sldMk cId="2518443459" sldId="299"/>
            <ac:spMk id="20" creationId="{503C5846-EA59-4F5C-87F1-D783CEF813B6}"/>
          </ac:spMkLst>
        </pc:spChg>
        <pc:picChg chg="add del">
          <ac:chgData name="Rahul Pala" userId="e24de40288164e0e" providerId="LiveId" clId="{6DAC5717-41F8-4C04-AC15-86211A8341BF}" dt="2024-07-25T07:50:37.897" v="721" actId="26606"/>
          <ac:picMkLst>
            <pc:docMk/>
            <pc:sldMk cId="2518443459" sldId="299"/>
            <ac:picMk id="4" creationId="{E7CB1ED8-7BD7-9E1D-C956-0A2E0D3BE239}"/>
          </ac:picMkLst>
        </pc:picChg>
        <pc:picChg chg="add del">
          <ac:chgData name="Rahul Pala" userId="e24de40288164e0e" providerId="LiveId" clId="{6DAC5717-41F8-4C04-AC15-86211A8341BF}" dt="2024-07-25T07:50:42.375" v="724" actId="26606"/>
          <ac:picMkLst>
            <pc:docMk/>
            <pc:sldMk cId="2518443459" sldId="299"/>
            <ac:picMk id="7" creationId="{9A22DDE2-FB2D-421B-B377-F9AD495CE9BB}"/>
          </ac:picMkLst>
        </pc:picChg>
        <pc:picChg chg="add del">
          <ac:chgData name="Rahul Pala" userId="e24de40288164e0e" providerId="LiveId" clId="{6DAC5717-41F8-4C04-AC15-86211A8341BF}" dt="2024-07-25T07:50:37.897" v="721" actId="26606"/>
          <ac:picMkLst>
            <pc:docMk/>
            <pc:sldMk cId="2518443459" sldId="299"/>
            <ac:picMk id="8" creationId="{CFD580F5-E7BF-4C1D-BEFD-4A4601EBA876}"/>
          </ac:picMkLst>
        </pc:picChg>
        <pc:picChg chg="add del">
          <ac:chgData name="Rahul Pala" userId="e24de40288164e0e" providerId="LiveId" clId="{6DAC5717-41F8-4C04-AC15-86211A8341BF}" dt="2024-07-25T07:50:42.375" v="724" actId="26606"/>
          <ac:picMkLst>
            <pc:docMk/>
            <pc:sldMk cId="2518443459" sldId="299"/>
            <ac:picMk id="9" creationId="{A995140B-9736-47E4-9A7D-ABB32F3AAA80}"/>
          </ac:picMkLst>
        </pc:picChg>
        <pc:picChg chg="add del">
          <ac:chgData name="Rahul Pala" userId="e24de40288164e0e" providerId="LiveId" clId="{6DAC5717-41F8-4C04-AC15-86211A8341BF}" dt="2024-07-25T07:50:37.897" v="721" actId="26606"/>
          <ac:picMkLst>
            <pc:docMk/>
            <pc:sldMk cId="2518443459" sldId="299"/>
            <ac:picMk id="10" creationId="{F0F06750-78FE-4472-8DA5-14CF3336F811}"/>
          </ac:picMkLst>
        </pc:picChg>
        <pc:picChg chg="add del">
          <ac:chgData name="Rahul Pala" userId="e24de40288164e0e" providerId="LiveId" clId="{6DAC5717-41F8-4C04-AC15-86211A8341BF}" dt="2024-07-25T07:50:42.375" v="724" actId="26606"/>
          <ac:picMkLst>
            <pc:docMk/>
            <pc:sldMk cId="2518443459" sldId="299"/>
            <ac:picMk id="13" creationId="{3C51B9DA-B0CC-480A-8EA5-4D5C3E0515B9}"/>
          </ac:picMkLst>
        </pc:picChg>
        <pc:picChg chg="add">
          <ac:chgData name="Rahul Pala" userId="e24de40288164e0e" providerId="LiveId" clId="{6DAC5717-41F8-4C04-AC15-86211A8341BF}" dt="2024-07-25T07:50:42.476" v="725" actId="26606"/>
          <ac:picMkLst>
            <pc:docMk/>
            <pc:sldMk cId="2518443459" sldId="299"/>
            <ac:picMk id="17" creationId="{9A22DDE2-FB2D-421B-B377-F9AD495CE9BB}"/>
          </ac:picMkLst>
        </pc:picChg>
        <pc:picChg chg="add">
          <ac:chgData name="Rahul Pala" userId="e24de40288164e0e" providerId="LiveId" clId="{6DAC5717-41F8-4C04-AC15-86211A8341BF}" dt="2024-07-25T07:50:42.476" v="725" actId="26606"/>
          <ac:picMkLst>
            <pc:docMk/>
            <pc:sldMk cId="2518443459" sldId="299"/>
            <ac:picMk id="18" creationId="{A995140B-9736-47E4-9A7D-ABB32F3AAA80}"/>
          </ac:picMkLst>
        </pc:picChg>
        <pc:picChg chg="add">
          <ac:chgData name="Rahul Pala" userId="e24de40288164e0e" providerId="LiveId" clId="{6DAC5717-41F8-4C04-AC15-86211A8341BF}" dt="2024-07-25T07:50:42.476" v="725" actId="26606"/>
          <ac:picMkLst>
            <pc:docMk/>
            <pc:sldMk cId="2518443459" sldId="299"/>
            <ac:picMk id="21" creationId="{10EC9341-0F0E-4576-8E72-2A90C9422C69}"/>
          </ac:picMkLst>
        </pc:picChg>
        <pc:cxnChg chg="add del">
          <ac:chgData name="Rahul Pala" userId="e24de40288164e0e" providerId="LiveId" clId="{6DAC5717-41F8-4C04-AC15-86211A8341BF}" dt="2024-07-25T07:50:42.375" v="724" actId="26606"/>
          <ac:cxnSpMkLst>
            <pc:docMk/>
            <pc:sldMk cId="2518443459" sldId="299"/>
            <ac:cxnSpMk id="15" creationId="{6FE641DB-A503-41DE-ACA6-36B41C6C2BE9}"/>
          </ac:cxnSpMkLst>
        </pc:cxn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BADE76-E85F-4991-8BB4-8BDDD9CF3272}" type="doc">
      <dgm:prSet loTypeId="urn:microsoft.com/office/officeart/2016/7/layout/LinearArrowProcessNumbered" loCatId="process" qsTypeId="urn:microsoft.com/office/officeart/2005/8/quickstyle/simple4" qsCatId="simple" csTypeId="urn:microsoft.com/office/officeart/2005/8/colors/accent3_2" csCatId="accent3"/>
      <dgm:spPr/>
      <dgm:t>
        <a:bodyPr/>
        <a:lstStyle/>
        <a:p>
          <a:endParaRPr lang="en-US"/>
        </a:p>
      </dgm:t>
    </dgm:pt>
    <dgm:pt modelId="{79359684-C688-4ABE-9C8F-25014CEC9A49}">
      <dgm:prSet/>
      <dgm:spPr/>
      <dgm:t>
        <a:bodyPr/>
        <a:lstStyle/>
        <a:p>
          <a:r>
            <a:rPr lang="en-NZ" b="1"/>
            <a:t>Enhance Visitor Experience</a:t>
          </a:r>
          <a:r>
            <a:rPr lang="en-NZ"/>
            <a:t>: By providing unique attractions and detailed ride information, visitors can plan their visits better and enjoy a more personalized experience.</a:t>
          </a:r>
          <a:endParaRPr lang="en-US"/>
        </a:p>
      </dgm:t>
    </dgm:pt>
    <dgm:pt modelId="{7F22280E-37E2-4C01-9DEC-1D2276793818}" type="parTrans" cxnId="{D337F06D-3638-402B-8806-B88F25AD363C}">
      <dgm:prSet/>
      <dgm:spPr/>
      <dgm:t>
        <a:bodyPr/>
        <a:lstStyle/>
        <a:p>
          <a:endParaRPr lang="en-US"/>
        </a:p>
      </dgm:t>
    </dgm:pt>
    <dgm:pt modelId="{EEAC4E29-7B47-4681-9EE8-E0FB97F378F5}" type="sibTrans" cxnId="{D337F06D-3638-402B-8806-B88F25AD363C}">
      <dgm:prSet phldrT="1" phldr="0"/>
      <dgm:spPr/>
      <dgm:t>
        <a:bodyPr/>
        <a:lstStyle/>
        <a:p>
          <a:r>
            <a:rPr lang="en-US"/>
            <a:t>1</a:t>
          </a:r>
        </a:p>
      </dgm:t>
    </dgm:pt>
    <dgm:pt modelId="{E01467E9-6831-41CC-9241-814066272C1A}">
      <dgm:prSet/>
      <dgm:spPr/>
      <dgm:t>
        <a:bodyPr/>
        <a:lstStyle/>
        <a:p>
          <a:r>
            <a:rPr lang="en-NZ" b="1"/>
            <a:t>Reduce Wait Times</a:t>
          </a:r>
          <a:r>
            <a:rPr lang="en-NZ"/>
            <a:t>: Allowing riders to make ride reservations which allows them to explore more of the park and avoid waiting in long queues. </a:t>
          </a:r>
          <a:endParaRPr lang="en-US"/>
        </a:p>
      </dgm:t>
    </dgm:pt>
    <dgm:pt modelId="{D06ECF16-24D0-444D-8E8E-8752A76E52F0}" type="parTrans" cxnId="{AB8FCC1F-5263-48E3-946A-ACBF8EECE3FF}">
      <dgm:prSet/>
      <dgm:spPr/>
      <dgm:t>
        <a:bodyPr/>
        <a:lstStyle/>
        <a:p>
          <a:endParaRPr lang="en-US"/>
        </a:p>
      </dgm:t>
    </dgm:pt>
    <dgm:pt modelId="{08E4A053-CE03-47AE-B1B9-FBF665499BB4}" type="sibTrans" cxnId="{AB8FCC1F-5263-48E3-946A-ACBF8EECE3FF}">
      <dgm:prSet phldrT="2" phldr="0"/>
      <dgm:spPr/>
      <dgm:t>
        <a:bodyPr/>
        <a:lstStyle/>
        <a:p>
          <a:r>
            <a:rPr lang="en-US"/>
            <a:t>2</a:t>
          </a:r>
        </a:p>
      </dgm:t>
    </dgm:pt>
    <dgm:pt modelId="{A6B84956-3CD2-4125-BDE1-1991A5742ECB}">
      <dgm:prSet/>
      <dgm:spPr/>
      <dgm:t>
        <a:bodyPr/>
        <a:lstStyle/>
        <a:p>
          <a:r>
            <a:rPr lang="en-NZ" b="1"/>
            <a:t>Improve Family Convenience</a:t>
          </a:r>
          <a:r>
            <a:rPr lang="en-NZ"/>
            <a:t>: Offering reservable family service rooms to ensure that families have the necessary facilities to take care of their children.</a:t>
          </a:r>
          <a:endParaRPr lang="en-US"/>
        </a:p>
      </dgm:t>
    </dgm:pt>
    <dgm:pt modelId="{B0B7C7C3-F0D6-409A-90EB-1FBB8673EBB5}" type="parTrans" cxnId="{A8FB7A0A-C844-47CD-8859-2AB2223561C4}">
      <dgm:prSet/>
      <dgm:spPr/>
      <dgm:t>
        <a:bodyPr/>
        <a:lstStyle/>
        <a:p>
          <a:endParaRPr lang="en-US"/>
        </a:p>
      </dgm:t>
    </dgm:pt>
    <dgm:pt modelId="{BF9E5128-BF7D-4598-BDE6-D639097C76D5}" type="sibTrans" cxnId="{A8FB7A0A-C844-47CD-8859-2AB2223561C4}">
      <dgm:prSet phldrT="3" phldr="0"/>
      <dgm:spPr/>
      <dgm:t>
        <a:bodyPr/>
        <a:lstStyle/>
        <a:p>
          <a:r>
            <a:rPr lang="en-US"/>
            <a:t>3</a:t>
          </a:r>
        </a:p>
      </dgm:t>
    </dgm:pt>
    <dgm:pt modelId="{ADCE7181-C911-455C-BFDE-55FF86EA4FE1}">
      <dgm:prSet/>
      <dgm:spPr/>
      <dgm:t>
        <a:bodyPr/>
        <a:lstStyle/>
        <a:p>
          <a:r>
            <a:rPr lang="en-NZ" b="1"/>
            <a:t>Increase Ride Transparency</a:t>
          </a:r>
          <a:r>
            <a:rPr lang="en-NZ"/>
            <a:t>: To provide Real-time adrenaline ratings and clear height restrictions which helps visitors make informed decisions about which rides to go on, enhancing safety and enjoyment.</a:t>
          </a:r>
          <a:endParaRPr lang="en-US"/>
        </a:p>
      </dgm:t>
    </dgm:pt>
    <dgm:pt modelId="{26E8D725-06CF-4C56-BF7B-269661E65115}" type="parTrans" cxnId="{1CCA015D-3D70-453E-B612-95E48E148719}">
      <dgm:prSet/>
      <dgm:spPr/>
      <dgm:t>
        <a:bodyPr/>
        <a:lstStyle/>
        <a:p>
          <a:endParaRPr lang="en-US"/>
        </a:p>
      </dgm:t>
    </dgm:pt>
    <dgm:pt modelId="{E1FB7BCF-6C3B-43DF-9FD1-9FB76DF1C79E}" type="sibTrans" cxnId="{1CCA015D-3D70-453E-B612-95E48E148719}">
      <dgm:prSet phldrT="4" phldr="0"/>
      <dgm:spPr/>
      <dgm:t>
        <a:bodyPr/>
        <a:lstStyle/>
        <a:p>
          <a:r>
            <a:rPr lang="en-US"/>
            <a:t>4</a:t>
          </a:r>
        </a:p>
      </dgm:t>
    </dgm:pt>
    <dgm:pt modelId="{087F12FE-AA64-4436-B30F-A96EA988154D}" type="pres">
      <dgm:prSet presAssocID="{67BADE76-E85F-4991-8BB4-8BDDD9CF3272}" presName="linearFlow" presStyleCnt="0">
        <dgm:presLayoutVars>
          <dgm:dir/>
          <dgm:animLvl val="lvl"/>
          <dgm:resizeHandles val="exact"/>
        </dgm:presLayoutVars>
      </dgm:prSet>
      <dgm:spPr/>
    </dgm:pt>
    <dgm:pt modelId="{25F25692-882A-45F5-B596-39BB8BE94C67}" type="pres">
      <dgm:prSet presAssocID="{79359684-C688-4ABE-9C8F-25014CEC9A49}" presName="compositeNode" presStyleCnt="0"/>
      <dgm:spPr/>
    </dgm:pt>
    <dgm:pt modelId="{AD5BEF88-AAE6-4F64-98D8-B2D56DC4137E}" type="pres">
      <dgm:prSet presAssocID="{79359684-C688-4ABE-9C8F-25014CEC9A49}" presName="parTx" presStyleLbl="node1" presStyleIdx="0" presStyleCnt="0">
        <dgm:presLayoutVars>
          <dgm:chMax val="0"/>
          <dgm:chPref val="0"/>
          <dgm:bulletEnabled val="1"/>
        </dgm:presLayoutVars>
      </dgm:prSet>
      <dgm:spPr/>
    </dgm:pt>
    <dgm:pt modelId="{68DCA73E-CE69-412E-95A3-A60E50F8C7C5}" type="pres">
      <dgm:prSet presAssocID="{79359684-C688-4ABE-9C8F-25014CEC9A49}" presName="parSh" presStyleCnt="0"/>
      <dgm:spPr/>
    </dgm:pt>
    <dgm:pt modelId="{3E47A13E-9C7A-46B4-8646-1803B159812F}" type="pres">
      <dgm:prSet presAssocID="{79359684-C688-4ABE-9C8F-25014CEC9A49}" presName="lineNode" presStyleLbl="alignAccFollowNode1" presStyleIdx="0" presStyleCnt="12"/>
      <dgm:spPr/>
    </dgm:pt>
    <dgm:pt modelId="{1DD78D9D-025B-416E-82BC-95154814CD2C}" type="pres">
      <dgm:prSet presAssocID="{79359684-C688-4ABE-9C8F-25014CEC9A49}" presName="lineArrowNode" presStyleLbl="alignAccFollowNode1" presStyleIdx="1" presStyleCnt="12"/>
      <dgm:spPr/>
    </dgm:pt>
    <dgm:pt modelId="{2AC82CEA-E3CC-4400-A58A-9037AA980EF3}" type="pres">
      <dgm:prSet presAssocID="{EEAC4E29-7B47-4681-9EE8-E0FB97F378F5}" presName="sibTransNodeCircle" presStyleLbl="alignNode1" presStyleIdx="0" presStyleCnt="4">
        <dgm:presLayoutVars>
          <dgm:chMax val="0"/>
          <dgm:bulletEnabled/>
        </dgm:presLayoutVars>
      </dgm:prSet>
      <dgm:spPr/>
    </dgm:pt>
    <dgm:pt modelId="{5B1A9913-A762-4C5C-AE94-7A888D8F9E49}" type="pres">
      <dgm:prSet presAssocID="{EEAC4E29-7B47-4681-9EE8-E0FB97F378F5}" presName="spacerBetweenCircleAndCallout" presStyleCnt="0">
        <dgm:presLayoutVars/>
      </dgm:prSet>
      <dgm:spPr/>
    </dgm:pt>
    <dgm:pt modelId="{B9DEC799-10C1-4921-AC83-FE3CBE3094D6}" type="pres">
      <dgm:prSet presAssocID="{79359684-C688-4ABE-9C8F-25014CEC9A49}" presName="nodeText" presStyleLbl="alignAccFollowNode1" presStyleIdx="2" presStyleCnt="12">
        <dgm:presLayoutVars>
          <dgm:bulletEnabled val="1"/>
        </dgm:presLayoutVars>
      </dgm:prSet>
      <dgm:spPr/>
    </dgm:pt>
    <dgm:pt modelId="{BF26164E-2037-4E5A-A499-66F76049056E}" type="pres">
      <dgm:prSet presAssocID="{EEAC4E29-7B47-4681-9EE8-E0FB97F378F5}" presName="sibTransComposite" presStyleCnt="0"/>
      <dgm:spPr/>
    </dgm:pt>
    <dgm:pt modelId="{8223E509-96A3-48A4-91F5-61725E54E245}" type="pres">
      <dgm:prSet presAssocID="{E01467E9-6831-41CC-9241-814066272C1A}" presName="compositeNode" presStyleCnt="0"/>
      <dgm:spPr/>
    </dgm:pt>
    <dgm:pt modelId="{B6445B66-9D12-4A6C-AA8B-799B8D9BA01F}" type="pres">
      <dgm:prSet presAssocID="{E01467E9-6831-41CC-9241-814066272C1A}" presName="parTx" presStyleLbl="node1" presStyleIdx="0" presStyleCnt="0">
        <dgm:presLayoutVars>
          <dgm:chMax val="0"/>
          <dgm:chPref val="0"/>
          <dgm:bulletEnabled val="1"/>
        </dgm:presLayoutVars>
      </dgm:prSet>
      <dgm:spPr/>
    </dgm:pt>
    <dgm:pt modelId="{2C54840E-1F44-40F2-97F5-EBB47D7E6C10}" type="pres">
      <dgm:prSet presAssocID="{E01467E9-6831-41CC-9241-814066272C1A}" presName="parSh" presStyleCnt="0"/>
      <dgm:spPr/>
    </dgm:pt>
    <dgm:pt modelId="{E25FD0CB-DAC5-41C0-8D8B-4084513BF5A8}" type="pres">
      <dgm:prSet presAssocID="{E01467E9-6831-41CC-9241-814066272C1A}" presName="lineNode" presStyleLbl="alignAccFollowNode1" presStyleIdx="3" presStyleCnt="12"/>
      <dgm:spPr/>
    </dgm:pt>
    <dgm:pt modelId="{32EB1AB3-1679-4EFA-A225-CC6F23CB95E0}" type="pres">
      <dgm:prSet presAssocID="{E01467E9-6831-41CC-9241-814066272C1A}" presName="lineArrowNode" presStyleLbl="alignAccFollowNode1" presStyleIdx="4" presStyleCnt="12"/>
      <dgm:spPr/>
    </dgm:pt>
    <dgm:pt modelId="{94157C7C-57A7-41E5-9AEA-5A2F4BB8DABF}" type="pres">
      <dgm:prSet presAssocID="{08E4A053-CE03-47AE-B1B9-FBF665499BB4}" presName="sibTransNodeCircle" presStyleLbl="alignNode1" presStyleIdx="1" presStyleCnt="4">
        <dgm:presLayoutVars>
          <dgm:chMax val="0"/>
          <dgm:bulletEnabled/>
        </dgm:presLayoutVars>
      </dgm:prSet>
      <dgm:spPr/>
    </dgm:pt>
    <dgm:pt modelId="{E0AB67E2-7DF0-4218-ABFC-ADD1812FF9DB}" type="pres">
      <dgm:prSet presAssocID="{08E4A053-CE03-47AE-B1B9-FBF665499BB4}" presName="spacerBetweenCircleAndCallout" presStyleCnt="0">
        <dgm:presLayoutVars/>
      </dgm:prSet>
      <dgm:spPr/>
    </dgm:pt>
    <dgm:pt modelId="{0114E518-6217-437E-B90C-8A9E8CE030F1}" type="pres">
      <dgm:prSet presAssocID="{E01467E9-6831-41CC-9241-814066272C1A}" presName="nodeText" presStyleLbl="alignAccFollowNode1" presStyleIdx="5" presStyleCnt="12">
        <dgm:presLayoutVars>
          <dgm:bulletEnabled val="1"/>
        </dgm:presLayoutVars>
      </dgm:prSet>
      <dgm:spPr/>
    </dgm:pt>
    <dgm:pt modelId="{271B155B-2E9D-4A73-92F5-F4BC0CE7EEBA}" type="pres">
      <dgm:prSet presAssocID="{08E4A053-CE03-47AE-B1B9-FBF665499BB4}" presName="sibTransComposite" presStyleCnt="0"/>
      <dgm:spPr/>
    </dgm:pt>
    <dgm:pt modelId="{9BAB0C56-DB04-4220-A1D6-1FE093138647}" type="pres">
      <dgm:prSet presAssocID="{A6B84956-3CD2-4125-BDE1-1991A5742ECB}" presName="compositeNode" presStyleCnt="0"/>
      <dgm:spPr/>
    </dgm:pt>
    <dgm:pt modelId="{503620A4-E586-459E-94B1-DAF1F4A633D9}" type="pres">
      <dgm:prSet presAssocID="{A6B84956-3CD2-4125-BDE1-1991A5742ECB}" presName="parTx" presStyleLbl="node1" presStyleIdx="0" presStyleCnt="0">
        <dgm:presLayoutVars>
          <dgm:chMax val="0"/>
          <dgm:chPref val="0"/>
          <dgm:bulletEnabled val="1"/>
        </dgm:presLayoutVars>
      </dgm:prSet>
      <dgm:spPr/>
    </dgm:pt>
    <dgm:pt modelId="{45D741D9-9AA2-49D8-B032-1F41DF13B245}" type="pres">
      <dgm:prSet presAssocID="{A6B84956-3CD2-4125-BDE1-1991A5742ECB}" presName="parSh" presStyleCnt="0"/>
      <dgm:spPr/>
    </dgm:pt>
    <dgm:pt modelId="{49DD1381-D517-491C-A2A1-E90B582BC443}" type="pres">
      <dgm:prSet presAssocID="{A6B84956-3CD2-4125-BDE1-1991A5742ECB}" presName="lineNode" presStyleLbl="alignAccFollowNode1" presStyleIdx="6" presStyleCnt="12"/>
      <dgm:spPr/>
    </dgm:pt>
    <dgm:pt modelId="{21757AB3-EFAC-4908-8429-C69CA0476BF3}" type="pres">
      <dgm:prSet presAssocID="{A6B84956-3CD2-4125-BDE1-1991A5742ECB}" presName="lineArrowNode" presStyleLbl="alignAccFollowNode1" presStyleIdx="7" presStyleCnt="12"/>
      <dgm:spPr/>
    </dgm:pt>
    <dgm:pt modelId="{F7F215CF-0296-4DB4-954D-425145D85BB9}" type="pres">
      <dgm:prSet presAssocID="{BF9E5128-BF7D-4598-BDE6-D639097C76D5}" presName="sibTransNodeCircle" presStyleLbl="alignNode1" presStyleIdx="2" presStyleCnt="4">
        <dgm:presLayoutVars>
          <dgm:chMax val="0"/>
          <dgm:bulletEnabled/>
        </dgm:presLayoutVars>
      </dgm:prSet>
      <dgm:spPr/>
    </dgm:pt>
    <dgm:pt modelId="{30F36DCE-B78A-4B80-B160-20BA460E4662}" type="pres">
      <dgm:prSet presAssocID="{BF9E5128-BF7D-4598-BDE6-D639097C76D5}" presName="spacerBetweenCircleAndCallout" presStyleCnt="0">
        <dgm:presLayoutVars/>
      </dgm:prSet>
      <dgm:spPr/>
    </dgm:pt>
    <dgm:pt modelId="{35E6AA27-89C8-4D50-AEE8-BB1865FD0AF5}" type="pres">
      <dgm:prSet presAssocID="{A6B84956-3CD2-4125-BDE1-1991A5742ECB}" presName="nodeText" presStyleLbl="alignAccFollowNode1" presStyleIdx="8" presStyleCnt="12">
        <dgm:presLayoutVars>
          <dgm:bulletEnabled val="1"/>
        </dgm:presLayoutVars>
      </dgm:prSet>
      <dgm:spPr/>
    </dgm:pt>
    <dgm:pt modelId="{21EF1F21-4DAF-40AA-B10E-DD5FF948AF38}" type="pres">
      <dgm:prSet presAssocID="{BF9E5128-BF7D-4598-BDE6-D639097C76D5}" presName="sibTransComposite" presStyleCnt="0"/>
      <dgm:spPr/>
    </dgm:pt>
    <dgm:pt modelId="{640AA804-1DA4-41D0-A760-B83633ED363E}" type="pres">
      <dgm:prSet presAssocID="{ADCE7181-C911-455C-BFDE-55FF86EA4FE1}" presName="compositeNode" presStyleCnt="0"/>
      <dgm:spPr/>
    </dgm:pt>
    <dgm:pt modelId="{FA37D3A3-B419-4253-B552-7363DC492154}" type="pres">
      <dgm:prSet presAssocID="{ADCE7181-C911-455C-BFDE-55FF86EA4FE1}" presName="parTx" presStyleLbl="node1" presStyleIdx="0" presStyleCnt="0">
        <dgm:presLayoutVars>
          <dgm:chMax val="0"/>
          <dgm:chPref val="0"/>
          <dgm:bulletEnabled val="1"/>
        </dgm:presLayoutVars>
      </dgm:prSet>
      <dgm:spPr/>
    </dgm:pt>
    <dgm:pt modelId="{127BB062-F225-4C27-B8D6-5E8220D02A0C}" type="pres">
      <dgm:prSet presAssocID="{ADCE7181-C911-455C-BFDE-55FF86EA4FE1}" presName="parSh" presStyleCnt="0"/>
      <dgm:spPr/>
    </dgm:pt>
    <dgm:pt modelId="{748F61DB-3502-41DA-80A0-EF6A80E3688D}" type="pres">
      <dgm:prSet presAssocID="{ADCE7181-C911-455C-BFDE-55FF86EA4FE1}" presName="lineNode" presStyleLbl="alignAccFollowNode1" presStyleIdx="9" presStyleCnt="12"/>
      <dgm:spPr/>
    </dgm:pt>
    <dgm:pt modelId="{A5CE32C6-66FC-4AA5-9C3D-B94B366828F9}" type="pres">
      <dgm:prSet presAssocID="{ADCE7181-C911-455C-BFDE-55FF86EA4FE1}" presName="lineArrowNode" presStyleLbl="alignAccFollowNode1" presStyleIdx="10" presStyleCnt="12"/>
      <dgm:spPr/>
    </dgm:pt>
    <dgm:pt modelId="{95632B5D-39D4-471B-A4DF-26934E9858E8}" type="pres">
      <dgm:prSet presAssocID="{E1FB7BCF-6C3B-43DF-9FD1-9FB76DF1C79E}" presName="sibTransNodeCircle" presStyleLbl="alignNode1" presStyleIdx="3" presStyleCnt="4">
        <dgm:presLayoutVars>
          <dgm:chMax val="0"/>
          <dgm:bulletEnabled/>
        </dgm:presLayoutVars>
      </dgm:prSet>
      <dgm:spPr/>
    </dgm:pt>
    <dgm:pt modelId="{100F2BEA-7A4C-49CD-9615-60B32C92F3E7}" type="pres">
      <dgm:prSet presAssocID="{E1FB7BCF-6C3B-43DF-9FD1-9FB76DF1C79E}" presName="spacerBetweenCircleAndCallout" presStyleCnt="0">
        <dgm:presLayoutVars/>
      </dgm:prSet>
      <dgm:spPr/>
    </dgm:pt>
    <dgm:pt modelId="{AABC1184-C428-4F71-A720-A2E34AA451B9}" type="pres">
      <dgm:prSet presAssocID="{ADCE7181-C911-455C-BFDE-55FF86EA4FE1}" presName="nodeText" presStyleLbl="alignAccFollowNode1" presStyleIdx="11" presStyleCnt="12">
        <dgm:presLayoutVars>
          <dgm:bulletEnabled val="1"/>
        </dgm:presLayoutVars>
      </dgm:prSet>
      <dgm:spPr/>
    </dgm:pt>
  </dgm:ptLst>
  <dgm:cxnLst>
    <dgm:cxn modelId="{A8FB7A0A-C844-47CD-8859-2AB2223561C4}" srcId="{67BADE76-E85F-4991-8BB4-8BDDD9CF3272}" destId="{A6B84956-3CD2-4125-BDE1-1991A5742ECB}" srcOrd="2" destOrd="0" parTransId="{B0B7C7C3-F0D6-409A-90EB-1FBB8673EBB5}" sibTransId="{BF9E5128-BF7D-4598-BDE6-D639097C76D5}"/>
    <dgm:cxn modelId="{1053AF1E-2A26-45FD-9F19-818FF8F9D67B}" type="presOf" srcId="{E1FB7BCF-6C3B-43DF-9FD1-9FB76DF1C79E}" destId="{95632B5D-39D4-471B-A4DF-26934E9858E8}" srcOrd="0" destOrd="0" presId="urn:microsoft.com/office/officeart/2016/7/layout/LinearArrowProcessNumbered"/>
    <dgm:cxn modelId="{AB8FCC1F-5263-48E3-946A-ACBF8EECE3FF}" srcId="{67BADE76-E85F-4991-8BB4-8BDDD9CF3272}" destId="{E01467E9-6831-41CC-9241-814066272C1A}" srcOrd="1" destOrd="0" parTransId="{D06ECF16-24D0-444D-8E8E-8752A76E52F0}" sibTransId="{08E4A053-CE03-47AE-B1B9-FBF665499BB4}"/>
    <dgm:cxn modelId="{1CCA015D-3D70-453E-B612-95E48E148719}" srcId="{67BADE76-E85F-4991-8BB4-8BDDD9CF3272}" destId="{ADCE7181-C911-455C-BFDE-55FF86EA4FE1}" srcOrd="3" destOrd="0" parTransId="{26E8D725-06CF-4C56-BF7B-269661E65115}" sibTransId="{E1FB7BCF-6C3B-43DF-9FD1-9FB76DF1C79E}"/>
    <dgm:cxn modelId="{BFCD3241-4389-46B8-85AF-B4EBF9EF36BF}" type="presOf" srcId="{E01467E9-6831-41CC-9241-814066272C1A}" destId="{0114E518-6217-437E-B90C-8A9E8CE030F1}" srcOrd="0" destOrd="0" presId="urn:microsoft.com/office/officeart/2016/7/layout/LinearArrowProcessNumbered"/>
    <dgm:cxn modelId="{56AE7E45-A35E-480B-9A41-DCC865DF2EF6}" type="presOf" srcId="{A6B84956-3CD2-4125-BDE1-1991A5742ECB}" destId="{35E6AA27-89C8-4D50-AEE8-BB1865FD0AF5}" srcOrd="0" destOrd="0" presId="urn:microsoft.com/office/officeart/2016/7/layout/LinearArrowProcessNumbered"/>
    <dgm:cxn modelId="{D337F06D-3638-402B-8806-B88F25AD363C}" srcId="{67BADE76-E85F-4991-8BB4-8BDDD9CF3272}" destId="{79359684-C688-4ABE-9C8F-25014CEC9A49}" srcOrd="0" destOrd="0" parTransId="{7F22280E-37E2-4C01-9DEC-1D2276793818}" sibTransId="{EEAC4E29-7B47-4681-9EE8-E0FB97F378F5}"/>
    <dgm:cxn modelId="{D300228D-154A-438E-9DB6-E5E05BE8095B}" type="presOf" srcId="{79359684-C688-4ABE-9C8F-25014CEC9A49}" destId="{B9DEC799-10C1-4921-AC83-FE3CBE3094D6}" srcOrd="0" destOrd="0" presId="urn:microsoft.com/office/officeart/2016/7/layout/LinearArrowProcessNumbered"/>
    <dgm:cxn modelId="{E8D80DA2-DBE0-4A8A-AD40-829BE52A3A46}" type="presOf" srcId="{ADCE7181-C911-455C-BFDE-55FF86EA4FE1}" destId="{AABC1184-C428-4F71-A720-A2E34AA451B9}" srcOrd="0" destOrd="0" presId="urn:microsoft.com/office/officeart/2016/7/layout/LinearArrowProcessNumbered"/>
    <dgm:cxn modelId="{EEE1ACC2-487F-4519-8803-B8A4E94B7838}" type="presOf" srcId="{BF9E5128-BF7D-4598-BDE6-D639097C76D5}" destId="{F7F215CF-0296-4DB4-954D-425145D85BB9}" srcOrd="0" destOrd="0" presId="urn:microsoft.com/office/officeart/2016/7/layout/LinearArrowProcessNumbered"/>
    <dgm:cxn modelId="{D12326D9-85EA-487E-B57C-0AB3F776BE4D}" type="presOf" srcId="{08E4A053-CE03-47AE-B1B9-FBF665499BB4}" destId="{94157C7C-57A7-41E5-9AEA-5A2F4BB8DABF}" srcOrd="0" destOrd="0" presId="urn:microsoft.com/office/officeart/2016/7/layout/LinearArrowProcessNumbered"/>
    <dgm:cxn modelId="{847876DB-5AA0-437B-AD64-072235DBF8E0}" type="presOf" srcId="{EEAC4E29-7B47-4681-9EE8-E0FB97F378F5}" destId="{2AC82CEA-E3CC-4400-A58A-9037AA980EF3}" srcOrd="0" destOrd="0" presId="urn:microsoft.com/office/officeart/2016/7/layout/LinearArrowProcessNumbered"/>
    <dgm:cxn modelId="{9FD6BCF1-214B-4C88-8B19-588B4E985A0E}" type="presOf" srcId="{67BADE76-E85F-4991-8BB4-8BDDD9CF3272}" destId="{087F12FE-AA64-4436-B30F-A96EA988154D}" srcOrd="0" destOrd="0" presId="urn:microsoft.com/office/officeart/2016/7/layout/LinearArrowProcessNumbered"/>
    <dgm:cxn modelId="{331DF519-5750-4849-80CA-0D32D579BCBE}" type="presParOf" srcId="{087F12FE-AA64-4436-B30F-A96EA988154D}" destId="{25F25692-882A-45F5-B596-39BB8BE94C67}" srcOrd="0" destOrd="0" presId="urn:microsoft.com/office/officeart/2016/7/layout/LinearArrowProcessNumbered"/>
    <dgm:cxn modelId="{FA9D31DC-AACA-4919-AFFD-802B9AF6FD7F}" type="presParOf" srcId="{25F25692-882A-45F5-B596-39BB8BE94C67}" destId="{AD5BEF88-AAE6-4F64-98D8-B2D56DC4137E}" srcOrd="0" destOrd="0" presId="urn:microsoft.com/office/officeart/2016/7/layout/LinearArrowProcessNumbered"/>
    <dgm:cxn modelId="{BA707876-F13E-47CB-BA22-BAC0EB203807}" type="presParOf" srcId="{25F25692-882A-45F5-B596-39BB8BE94C67}" destId="{68DCA73E-CE69-412E-95A3-A60E50F8C7C5}" srcOrd="1" destOrd="0" presId="urn:microsoft.com/office/officeart/2016/7/layout/LinearArrowProcessNumbered"/>
    <dgm:cxn modelId="{58836778-5886-407A-BCC0-D7EB02B874E8}" type="presParOf" srcId="{68DCA73E-CE69-412E-95A3-A60E50F8C7C5}" destId="{3E47A13E-9C7A-46B4-8646-1803B159812F}" srcOrd="0" destOrd="0" presId="urn:microsoft.com/office/officeart/2016/7/layout/LinearArrowProcessNumbered"/>
    <dgm:cxn modelId="{450B20CB-8685-4B46-BFB8-9F53A34B82EA}" type="presParOf" srcId="{68DCA73E-CE69-412E-95A3-A60E50F8C7C5}" destId="{1DD78D9D-025B-416E-82BC-95154814CD2C}" srcOrd="1" destOrd="0" presId="urn:microsoft.com/office/officeart/2016/7/layout/LinearArrowProcessNumbered"/>
    <dgm:cxn modelId="{6EBE6B08-2FF0-442E-9959-35DAB53FB54C}" type="presParOf" srcId="{68DCA73E-CE69-412E-95A3-A60E50F8C7C5}" destId="{2AC82CEA-E3CC-4400-A58A-9037AA980EF3}" srcOrd="2" destOrd="0" presId="urn:microsoft.com/office/officeart/2016/7/layout/LinearArrowProcessNumbered"/>
    <dgm:cxn modelId="{32224B05-1F91-4BB6-8455-CB5DAE90C323}" type="presParOf" srcId="{68DCA73E-CE69-412E-95A3-A60E50F8C7C5}" destId="{5B1A9913-A762-4C5C-AE94-7A888D8F9E49}" srcOrd="3" destOrd="0" presId="urn:microsoft.com/office/officeart/2016/7/layout/LinearArrowProcessNumbered"/>
    <dgm:cxn modelId="{EDD63C45-F079-4002-941F-B8727EB3D8CD}" type="presParOf" srcId="{25F25692-882A-45F5-B596-39BB8BE94C67}" destId="{B9DEC799-10C1-4921-AC83-FE3CBE3094D6}" srcOrd="2" destOrd="0" presId="urn:microsoft.com/office/officeart/2016/7/layout/LinearArrowProcessNumbered"/>
    <dgm:cxn modelId="{B6B60654-0811-46EF-8BCA-9EE50E5742EF}" type="presParOf" srcId="{087F12FE-AA64-4436-B30F-A96EA988154D}" destId="{BF26164E-2037-4E5A-A499-66F76049056E}" srcOrd="1" destOrd="0" presId="urn:microsoft.com/office/officeart/2016/7/layout/LinearArrowProcessNumbered"/>
    <dgm:cxn modelId="{2A2A03DE-120B-465A-8681-35ECB7948511}" type="presParOf" srcId="{087F12FE-AA64-4436-B30F-A96EA988154D}" destId="{8223E509-96A3-48A4-91F5-61725E54E245}" srcOrd="2" destOrd="0" presId="urn:microsoft.com/office/officeart/2016/7/layout/LinearArrowProcessNumbered"/>
    <dgm:cxn modelId="{5AC50C55-078E-4874-A9C6-0B5ECD5F5698}" type="presParOf" srcId="{8223E509-96A3-48A4-91F5-61725E54E245}" destId="{B6445B66-9D12-4A6C-AA8B-799B8D9BA01F}" srcOrd="0" destOrd="0" presId="urn:microsoft.com/office/officeart/2016/7/layout/LinearArrowProcessNumbered"/>
    <dgm:cxn modelId="{3F391CC5-A1C7-44CE-A6B3-BD7CF29E3E64}" type="presParOf" srcId="{8223E509-96A3-48A4-91F5-61725E54E245}" destId="{2C54840E-1F44-40F2-97F5-EBB47D7E6C10}" srcOrd="1" destOrd="0" presId="urn:microsoft.com/office/officeart/2016/7/layout/LinearArrowProcessNumbered"/>
    <dgm:cxn modelId="{6A3891BF-4EB4-42B9-8473-D8BE2F6C249E}" type="presParOf" srcId="{2C54840E-1F44-40F2-97F5-EBB47D7E6C10}" destId="{E25FD0CB-DAC5-41C0-8D8B-4084513BF5A8}" srcOrd="0" destOrd="0" presId="urn:microsoft.com/office/officeart/2016/7/layout/LinearArrowProcessNumbered"/>
    <dgm:cxn modelId="{D78DCB2A-05D5-4789-89D1-AE7D3BA36065}" type="presParOf" srcId="{2C54840E-1F44-40F2-97F5-EBB47D7E6C10}" destId="{32EB1AB3-1679-4EFA-A225-CC6F23CB95E0}" srcOrd="1" destOrd="0" presId="urn:microsoft.com/office/officeart/2016/7/layout/LinearArrowProcessNumbered"/>
    <dgm:cxn modelId="{31140609-9654-43DF-9723-6A028E8CB1E1}" type="presParOf" srcId="{2C54840E-1F44-40F2-97F5-EBB47D7E6C10}" destId="{94157C7C-57A7-41E5-9AEA-5A2F4BB8DABF}" srcOrd="2" destOrd="0" presId="urn:microsoft.com/office/officeart/2016/7/layout/LinearArrowProcessNumbered"/>
    <dgm:cxn modelId="{70EA8B47-3F24-42EC-BF3B-5540F795CA2E}" type="presParOf" srcId="{2C54840E-1F44-40F2-97F5-EBB47D7E6C10}" destId="{E0AB67E2-7DF0-4218-ABFC-ADD1812FF9DB}" srcOrd="3" destOrd="0" presId="urn:microsoft.com/office/officeart/2016/7/layout/LinearArrowProcessNumbered"/>
    <dgm:cxn modelId="{3601D5A7-E84A-4A39-A054-35BC63C16DFB}" type="presParOf" srcId="{8223E509-96A3-48A4-91F5-61725E54E245}" destId="{0114E518-6217-437E-B90C-8A9E8CE030F1}" srcOrd="2" destOrd="0" presId="urn:microsoft.com/office/officeart/2016/7/layout/LinearArrowProcessNumbered"/>
    <dgm:cxn modelId="{B05615BC-E193-42AC-819B-BCFA1C2824B6}" type="presParOf" srcId="{087F12FE-AA64-4436-B30F-A96EA988154D}" destId="{271B155B-2E9D-4A73-92F5-F4BC0CE7EEBA}" srcOrd="3" destOrd="0" presId="urn:microsoft.com/office/officeart/2016/7/layout/LinearArrowProcessNumbered"/>
    <dgm:cxn modelId="{4249148B-43DD-4C3F-A33C-B8CB0AA06C5C}" type="presParOf" srcId="{087F12FE-AA64-4436-B30F-A96EA988154D}" destId="{9BAB0C56-DB04-4220-A1D6-1FE093138647}" srcOrd="4" destOrd="0" presId="urn:microsoft.com/office/officeart/2016/7/layout/LinearArrowProcessNumbered"/>
    <dgm:cxn modelId="{CDE7BB81-BA42-4FB8-83B2-26939E28771E}" type="presParOf" srcId="{9BAB0C56-DB04-4220-A1D6-1FE093138647}" destId="{503620A4-E586-459E-94B1-DAF1F4A633D9}" srcOrd="0" destOrd="0" presId="urn:microsoft.com/office/officeart/2016/7/layout/LinearArrowProcessNumbered"/>
    <dgm:cxn modelId="{CBB4C85A-6CDB-4D25-A5B3-D415A82A1289}" type="presParOf" srcId="{9BAB0C56-DB04-4220-A1D6-1FE093138647}" destId="{45D741D9-9AA2-49D8-B032-1F41DF13B245}" srcOrd="1" destOrd="0" presId="urn:microsoft.com/office/officeart/2016/7/layout/LinearArrowProcessNumbered"/>
    <dgm:cxn modelId="{136E87A1-74E7-467C-B45E-F6233066B9EA}" type="presParOf" srcId="{45D741D9-9AA2-49D8-B032-1F41DF13B245}" destId="{49DD1381-D517-491C-A2A1-E90B582BC443}" srcOrd="0" destOrd="0" presId="urn:microsoft.com/office/officeart/2016/7/layout/LinearArrowProcessNumbered"/>
    <dgm:cxn modelId="{AB25C8A2-C9A4-4C8E-84DD-D618B547E03C}" type="presParOf" srcId="{45D741D9-9AA2-49D8-B032-1F41DF13B245}" destId="{21757AB3-EFAC-4908-8429-C69CA0476BF3}" srcOrd="1" destOrd="0" presId="urn:microsoft.com/office/officeart/2016/7/layout/LinearArrowProcessNumbered"/>
    <dgm:cxn modelId="{EBB22E45-A2B5-4B12-A50F-22E411637D95}" type="presParOf" srcId="{45D741D9-9AA2-49D8-B032-1F41DF13B245}" destId="{F7F215CF-0296-4DB4-954D-425145D85BB9}" srcOrd="2" destOrd="0" presId="urn:microsoft.com/office/officeart/2016/7/layout/LinearArrowProcessNumbered"/>
    <dgm:cxn modelId="{FE5947DD-8BC6-4BB1-A4D0-3F61CA6B6119}" type="presParOf" srcId="{45D741D9-9AA2-49D8-B032-1F41DF13B245}" destId="{30F36DCE-B78A-4B80-B160-20BA460E4662}" srcOrd="3" destOrd="0" presId="urn:microsoft.com/office/officeart/2016/7/layout/LinearArrowProcessNumbered"/>
    <dgm:cxn modelId="{87CB41E6-7815-4343-91EA-C6EA1E16A388}" type="presParOf" srcId="{9BAB0C56-DB04-4220-A1D6-1FE093138647}" destId="{35E6AA27-89C8-4D50-AEE8-BB1865FD0AF5}" srcOrd="2" destOrd="0" presId="urn:microsoft.com/office/officeart/2016/7/layout/LinearArrowProcessNumbered"/>
    <dgm:cxn modelId="{542F2287-7BBE-40AA-93F5-9448C84C5A1D}" type="presParOf" srcId="{087F12FE-AA64-4436-B30F-A96EA988154D}" destId="{21EF1F21-4DAF-40AA-B10E-DD5FF948AF38}" srcOrd="5" destOrd="0" presId="urn:microsoft.com/office/officeart/2016/7/layout/LinearArrowProcessNumbered"/>
    <dgm:cxn modelId="{6785CCC1-39E2-41CD-858D-320B1CDF6F5F}" type="presParOf" srcId="{087F12FE-AA64-4436-B30F-A96EA988154D}" destId="{640AA804-1DA4-41D0-A760-B83633ED363E}" srcOrd="6" destOrd="0" presId="urn:microsoft.com/office/officeart/2016/7/layout/LinearArrowProcessNumbered"/>
    <dgm:cxn modelId="{1B095DAE-FC89-4E00-B721-62A51823867E}" type="presParOf" srcId="{640AA804-1DA4-41D0-A760-B83633ED363E}" destId="{FA37D3A3-B419-4253-B552-7363DC492154}" srcOrd="0" destOrd="0" presId="urn:microsoft.com/office/officeart/2016/7/layout/LinearArrowProcessNumbered"/>
    <dgm:cxn modelId="{5319BAAF-DCD3-4F20-9952-2E55E3E0C44D}" type="presParOf" srcId="{640AA804-1DA4-41D0-A760-B83633ED363E}" destId="{127BB062-F225-4C27-B8D6-5E8220D02A0C}" srcOrd="1" destOrd="0" presId="urn:microsoft.com/office/officeart/2016/7/layout/LinearArrowProcessNumbered"/>
    <dgm:cxn modelId="{20C2B1C2-6D88-471C-8474-58D36E72A1F7}" type="presParOf" srcId="{127BB062-F225-4C27-B8D6-5E8220D02A0C}" destId="{748F61DB-3502-41DA-80A0-EF6A80E3688D}" srcOrd="0" destOrd="0" presId="urn:microsoft.com/office/officeart/2016/7/layout/LinearArrowProcessNumbered"/>
    <dgm:cxn modelId="{5B37C75D-9A24-432D-9C9E-CF744BA95E3B}" type="presParOf" srcId="{127BB062-F225-4C27-B8D6-5E8220D02A0C}" destId="{A5CE32C6-66FC-4AA5-9C3D-B94B366828F9}" srcOrd="1" destOrd="0" presId="urn:microsoft.com/office/officeart/2016/7/layout/LinearArrowProcessNumbered"/>
    <dgm:cxn modelId="{DE865D51-1A53-4B1D-88AA-757BF9D562C1}" type="presParOf" srcId="{127BB062-F225-4C27-B8D6-5E8220D02A0C}" destId="{95632B5D-39D4-471B-A4DF-26934E9858E8}" srcOrd="2" destOrd="0" presId="urn:microsoft.com/office/officeart/2016/7/layout/LinearArrowProcessNumbered"/>
    <dgm:cxn modelId="{640B00B3-851B-46AF-BF42-13055F290A61}" type="presParOf" srcId="{127BB062-F225-4C27-B8D6-5E8220D02A0C}" destId="{100F2BEA-7A4C-49CD-9615-60B32C92F3E7}" srcOrd="3" destOrd="0" presId="urn:microsoft.com/office/officeart/2016/7/layout/LinearArrowProcessNumbered"/>
    <dgm:cxn modelId="{EF342E8B-2F4E-490D-87A8-7C7DA4D4631C}" type="presParOf" srcId="{640AA804-1DA4-41D0-A760-B83633ED363E}" destId="{AABC1184-C428-4F71-A720-A2E34AA451B9}"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66D9EB-3952-4A05-9E75-19D183C53433}"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1F9399C4-F93D-4092-A177-B0AC7BB9CF72}">
      <dgm:prSet/>
      <dgm:spPr/>
      <dgm:t>
        <a:bodyPr/>
        <a:lstStyle/>
        <a:p>
          <a:r>
            <a:rPr lang="en-NZ" b="1"/>
            <a:t>Visitor Experience</a:t>
          </a:r>
          <a:r>
            <a:rPr lang="en-NZ"/>
            <a:t>: The overall satisfaction of visitors, influenced by factors like wait times, attractions, amenities, and customer service.</a:t>
          </a:r>
          <a:endParaRPr lang="en-US"/>
        </a:p>
      </dgm:t>
    </dgm:pt>
    <dgm:pt modelId="{0F4FB18B-D524-4B1A-95E8-8D4DF2598091}" type="parTrans" cxnId="{82BE9DA3-3B2B-419D-99DE-A1D43C0E1CCF}">
      <dgm:prSet/>
      <dgm:spPr/>
      <dgm:t>
        <a:bodyPr/>
        <a:lstStyle/>
        <a:p>
          <a:endParaRPr lang="en-US"/>
        </a:p>
      </dgm:t>
    </dgm:pt>
    <dgm:pt modelId="{E0F523CA-1C4F-430A-BB72-41A3898549F1}" type="sibTrans" cxnId="{82BE9DA3-3B2B-419D-99DE-A1D43C0E1CCF}">
      <dgm:prSet/>
      <dgm:spPr/>
      <dgm:t>
        <a:bodyPr/>
        <a:lstStyle/>
        <a:p>
          <a:endParaRPr lang="en-US"/>
        </a:p>
      </dgm:t>
    </dgm:pt>
    <dgm:pt modelId="{8CA7E8FA-58F4-48FB-A8A8-3C92A4551059}">
      <dgm:prSet/>
      <dgm:spPr/>
      <dgm:t>
        <a:bodyPr/>
        <a:lstStyle/>
        <a:p>
          <a:r>
            <a:rPr lang="en-NZ" b="1"/>
            <a:t>Queue Management</a:t>
          </a:r>
          <a:r>
            <a:rPr lang="en-NZ"/>
            <a:t>: Strategies to manage and reduce wait times for attractions, improving visitor flow and satisfaction.</a:t>
          </a:r>
          <a:endParaRPr lang="en-US"/>
        </a:p>
      </dgm:t>
    </dgm:pt>
    <dgm:pt modelId="{1DAF2A02-B7C2-4720-B229-B6B84BE4C29F}" type="parTrans" cxnId="{474A2AA7-AA90-4E3E-AF97-2D8A7D3F49C3}">
      <dgm:prSet/>
      <dgm:spPr/>
      <dgm:t>
        <a:bodyPr/>
        <a:lstStyle/>
        <a:p>
          <a:endParaRPr lang="en-US"/>
        </a:p>
      </dgm:t>
    </dgm:pt>
    <dgm:pt modelId="{83E7366F-4653-44AD-AC6C-02F55C7743CE}" type="sibTrans" cxnId="{474A2AA7-AA90-4E3E-AF97-2D8A7D3F49C3}">
      <dgm:prSet/>
      <dgm:spPr/>
      <dgm:t>
        <a:bodyPr/>
        <a:lstStyle/>
        <a:p>
          <a:endParaRPr lang="en-US"/>
        </a:p>
      </dgm:t>
    </dgm:pt>
    <dgm:pt modelId="{4DDB9F41-1EE3-400D-BBE6-02E6E41D2550}">
      <dgm:prSet/>
      <dgm:spPr/>
      <dgm:t>
        <a:bodyPr/>
        <a:lstStyle/>
        <a:p>
          <a:r>
            <a:rPr lang="en-NZ" b="1"/>
            <a:t>Real-Time Information</a:t>
          </a:r>
          <a:r>
            <a:rPr lang="en-NZ"/>
            <a:t>: Providing up-to-date information on wait times, ride statuses, and park events.</a:t>
          </a:r>
          <a:endParaRPr lang="en-US"/>
        </a:p>
      </dgm:t>
    </dgm:pt>
    <dgm:pt modelId="{1BCBAD7D-5920-4CE6-AEF6-98823A7CE7B7}" type="parTrans" cxnId="{11D3698A-31B5-4CCC-BC42-8DFF7289F38A}">
      <dgm:prSet/>
      <dgm:spPr/>
      <dgm:t>
        <a:bodyPr/>
        <a:lstStyle/>
        <a:p>
          <a:endParaRPr lang="en-US"/>
        </a:p>
      </dgm:t>
    </dgm:pt>
    <dgm:pt modelId="{DE887C80-A88F-4214-B166-A88E6F2C3442}" type="sibTrans" cxnId="{11D3698A-31B5-4CCC-BC42-8DFF7289F38A}">
      <dgm:prSet/>
      <dgm:spPr/>
      <dgm:t>
        <a:bodyPr/>
        <a:lstStyle/>
        <a:p>
          <a:endParaRPr lang="en-US"/>
        </a:p>
      </dgm:t>
    </dgm:pt>
    <dgm:pt modelId="{B3379D09-4A54-47D8-9157-B2C1A7AA4169}">
      <dgm:prSet/>
      <dgm:spPr/>
      <dgm:t>
        <a:bodyPr/>
        <a:lstStyle/>
        <a:p>
          <a:r>
            <a:rPr lang="en-NZ" b="1"/>
            <a:t>Family-Friendly Services</a:t>
          </a:r>
          <a:r>
            <a:rPr lang="en-NZ"/>
            <a:t>: Amenities and services tailored to families, such as childcare facilities and family-friendly attractions.</a:t>
          </a:r>
          <a:endParaRPr lang="en-US"/>
        </a:p>
      </dgm:t>
    </dgm:pt>
    <dgm:pt modelId="{82ACF709-467A-43E7-B03B-CF99186D9CC0}" type="parTrans" cxnId="{B33A9476-C771-4167-A064-2F7723B2299C}">
      <dgm:prSet/>
      <dgm:spPr/>
      <dgm:t>
        <a:bodyPr/>
        <a:lstStyle/>
        <a:p>
          <a:endParaRPr lang="en-US"/>
        </a:p>
      </dgm:t>
    </dgm:pt>
    <dgm:pt modelId="{8F813481-91C5-4F98-94EB-FE94DE3046BB}" type="sibTrans" cxnId="{B33A9476-C771-4167-A064-2F7723B2299C}">
      <dgm:prSet/>
      <dgm:spPr/>
      <dgm:t>
        <a:bodyPr/>
        <a:lstStyle/>
        <a:p>
          <a:endParaRPr lang="en-US"/>
        </a:p>
      </dgm:t>
    </dgm:pt>
    <dgm:pt modelId="{00FE28B9-9D98-4A6C-8A2E-71F94E6886CE}">
      <dgm:prSet/>
      <dgm:spPr/>
      <dgm:t>
        <a:bodyPr/>
        <a:lstStyle/>
        <a:p>
          <a:r>
            <a:rPr lang="en-NZ" b="1"/>
            <a:t>Safety and Regulations</a:t>
          </a:r>
          <a:r>
            <a:rPr lang="en-NZ"/>
            <a:t>: Ensuring all attractions meet safety standards and regulations to protect visitors.</a:t>
          </a:r>
          <a:endParaRPr lang="en-US"/>
        </a:p>
      </dgm:t>
    </dgm:pt>
    <dgm:pt modelId="{6097C5FD-675F-4EE1-AB06-5A62B4F407E9}" type="parTrans" cxnId="{F8555775-E919-44E8-80A1-012003C29F24}">
      <dgm:prSet/>
      <dgm:spPr/>
      <dgm:t>
        <a:bodyPr/>
        <a:lstStyle/>
        <a:p>
          <a:endParaRPr lang="en-US"/>
        </a:p>
      </dgm:t>
    </dgm:pt>
    <dgm:pt modelId="{B14F734C-D3FC-41CA-9BCF-3AFB846A1A0B}" type="sibTrans" cxnId="{F8555775-E919-44E8-80A1-012003C29F24}">
      <dgm:prSet/>
      <dgm:spPr/>
      <dgm:t>
        <a:bodyPr/>
        <a:lstStyle/>
        <a:p>
          <a:endParaRPr lang="en-US"/>
        </a:p>
      </dgm:t>
    </dgm:pt>
    <dgm:pt modelId="{96EC0AB5-44CB-493A-9F05-61006551486E}">
      <dgm:prSet/>
      <dgm:spPr/>
      <dgm:t>
        <a:bodyPr/>
        <a:lstStyle/>
        <a:p>
          <a:r>
            <a:rPr lang="en-NZ" b="1"/>
            <a:t>Technological Innovation</a:t>
          </a:r>
          <a:r>
            <a:rPr lang="en-NZ"/>
            <a:t>: Using technology to enhance the visitor experience and streamline operations.</a:t>
          </a:r>
          <a:endParaRPr lang="en-US"/>
        </a:p>
      </dgm:t>
    </dgm:pt>
    <dgm:pt modelId="{56AA11CE-62EB-461C-B98E-49CD02380501}" type="parTrans" cxnId="{80B832D0-907E-4A45-94D2-1434122679E2}">
      <dgm:prSet/>
      <dgm:spPr/>
      <dgm:t>
        <a:bodyPr/>
        <a:lstStyle/>
        <a:p>
          <a:endParaRPr lang="en-US"/>
        </a:p>
      </dgm:t>
    </dgm:pt>
    <dgm:pt modelId="{CA427712-019A-4599-937F-49E4A5C6113D}" type="sibTrans" cxnId="{80B832D0-907E-4A45-94D2-1434122679E2}">
      <dgm:prSet/>
      <dgm:spPr/>
      <dgm:t>
        <a:bodyPr/>
        <a:lstStyle/>
        <a:p>
          <a:endParaRPr lang="en-US"/>
        </a:p>
      </dgm:t>
    </dgm:pt>
    <dgm:pt modelId="{3C863CBF-90C4-4BED-9B80-59F4602605D4}" type="pres">
      <dgm:prSet presAssocID="{6A66D9EB-3952-4A05-9E75-19D183C53433}" presName="diagram" presStyleCnt="0">
        <dgm:presLayoutVars>
          <dgm:dir/>
          <dgm:resizeHandles val="exact"/>
        </dgm:presLayoutVars>
      </dgm:prSet>
      <dgm:spPr/>
    </dgm:pt>
    <dgm:pt modelId="{46AA0E59-72EF-4358-9316-ACE354563148}" type="pres">
      <dgm:prSet presAssocID="{1F9399C4-F93D-4092-A177-B0AC7BB9CF72}" presName="node" presStyleLbl="node1" presStyleIdx="0" presStyleCnt="6">
        <dgm:presLayoutVars>
          <dgm:bulletEnabled val="1"/>
        </dgm:presLayoutVars>
      </dgm:prSet>
      <dgm:spPr/>
    </dgm:pt>
    <dgm:pt modelId="{DA9C5D66-09A6-4D8E-80BA-C45931200198}" type="pres">
      <dgm:prSet presAssocID="{E0F523CA-1C4F-430A-BB72-41A3898549F1}" presName="sibTrans" presStyleCnt="0"/>
      <dgm:spPr/>
    </dgm:pt>
    <dgm:pt modelId="{EDF14916-E4C7-4F06-A977-AFB9094B7DEC}" type="pres">
      <dgm:prSet presAssocID="{8CA7E8FA-58F4-48FB-A8A8-3C92A4551059}" presName="node" presStyleLbl="node1" presStyleIdx="1" presStyleCnt="6">
        <dgm:presLayoutVars>
          <dgm:bulletEnabled val="1"/>
        </dgm:presLayoutVars>
      </dgm:prSet>
      <dgm:spPr/>
    </dgm:pt>
    <dgm:pt modelId="{8942B3DB-3D83-449E-B4E1-0DA4EC7C9275}" type="pres">
      <dgm:prSet presAssocID="{83E7366F-4653-44AD-AC6C-02F55C7743CE}" presName="sibTrans" presStyleCnt="0"/>
      <dgm:spPr/>
    </dgm:pt>
    <dgm:pt modelId="{0C095D37-956E-452A-8FCA-50E3F2B2FC05}" type="pres">
      <dgm:prSet presAssocID="{4DDB9F41-1EE3-400D-BBE6-02E6E41D2550}" presName="node" presStyleLbl="node1" presStyleIdx="2" presStyleCnt="6">
        <dgm:presLayoutVars>
          <dgm:bulletEnabled val="1"/>
        </dgm:presLayoutVars>
      </dgm:prSet>
      <dgm:spPr/>
    </dgm:pt>
    <dgm:pt modelId="{7B01FFEE-0DD8-4F3B-BFA3-48118A5EE2C2}" type="pres">
      <dgm:prSet presAssocID="{DE887C80-A88F-4214-B166-A88E6F2C3442}" presName="sibTrans" presStyleCnt="0"/>
      <dgm:spPr/>
    </dgm:pt>
    <dgm:pt modelId="{A9FB0C7D-1F40-4714-858E-ADB4750E283B}" type="pres">
      <dgm:prSet presAssocID="{B3379D09-4A54-47D8-9157-B2C1A7AA4169}" presName="node" presStyleLbl="node1" presStyleIdx="3" presStyleCnt="6">
        <dgm:presLayoutVars>
          <dgm:bulletEnabled val="1"/>
        </dgm:presLayoutVars>
      </dgm:prSet>
      <dgm:spPr/>
    </dgm:pt>
    <dgm:pt modelId="{585A433C-573F-4680-92CD-312241042C3D}" type="pres">
      <dgm:prSet presAssocID="{8F813481-91C5-4F98-94EB-FE94DE3046BB}" presName="sibTrans" presStyleCnt="0"/>
      <dgm:spPr/>
    </dgm:pt>
    <dgm:pt modelId="{3CC48ADF-A45E-4E52-8EE6-1E469FE549AB}" type="pres">
      <dgm:prSet presAssocID="{00FE28B9-9D98-4A6C-8A2E-71F94E6886CE}" presName="node" presStyleLbl="node1" presStyleIdx="4" presStyleCnt="6">
        <dgm:presLayoutVars>
          <dgm:bulletEnabled val="1"/>
        </dgm:presLayoutVars>
      </dgm:prSet>
      <dgm:spPr/>
    </dgm:pt>
    <dgm:pt modelId="{859D5B87-4784-4B69-A26A-097730E1AB47}" type="pres">
      <dgm:prSet presAssocID="{B14F734C-D3FC-41CA-9BCF-3AFB846A1A0B}" presName="sibTrans" presStyleCnt="0"/>
      <dgm:spPr/>
    </dgm:pt>
    <dgm:pt modelId="{235F48AB-BDBD-4B0C-A91C-13303E1DAE0F}" type="pres">
      <dgm:prSet presAssocID="{96EC0AB5-44CB-493A-9F05-61006551486E}" presName="node" presStyleLbl="node1" presStyleIdx="5" presStyleCnt="6">
        <dgm:presLayoutVars>
          <dgm:bulletEnabled val="1"/>
        </dgm:presLayoutVars>
      </dgm:prSet>
      <dgm:spPr/>
    </dgm:pt>
  </dgm:ptLst>
  <dgm:cxnLst>
    <dgm:cxn modelId="{33EE251B-A24A-4843-823F-2F457D9F4838}" type="presOf" srcId="{1F9399C4-F93D-4092-A177-B0AC7BB9CF72}" destId="{46AA0E59-72EF-4358-9316-ACE354563148}" srcOrd="0" destOrd="0" presId="urn:microsoft.com/office/officeart/2005/8/layout/default"/>
    <dgm:cxn modelId="{2914C625-E982-440B-9361-0C5487EB8091}" type="presOf" srcId="{4DDB9F41-1EE3-400D-BBE6-02E6E41D2550}" destId="{0C095D37-956E-452A-8FCA-50E3F2B2FC05}" srcOrd="0" destOrd="0" presId="urn:microsoft.com/office/officeart/2005/8/layout/default"/>
    <dgm:cxn modelId="{2F1DBF64-AF03-4ABC-971C-5CE9AAA757C2}" type="presOf" srcId="{6A66D9EB-3952-4A05-9E75-19D183C53433}" destId="{3C863CBF-90C4-4BED-9B80-59F4602605D4}" srcOrd="0" destOrd="0" presId="urn:microsoft.com/office/officeart/2005/8/layout/default"/>
    <dgm:cxn modelId="{F8555775-E919-44E8-80A1-012003C29F24}" srcId="{6A66D9EB-3952-4A05-9E75-19D183C53433}" destId="{00FE28B9-9D98-4A6C-8A2E-71F94E6886CE}" srcOrd="4" destOrd="0" parTransId="{6097C5FD-675F-4EE1-AB06-5A62B4F407E9}" sibTransId="{B14F734C-D3FC-41CA-9BCF-3AFB846A1A0B}"/>
    <dgm:cxn modelId="{B33A9476-C771-4167-A064-2F7723B2299C}" srcId="{6A66D9EB-3952-4A05-9E75-19D183C53433}" destId="{B3379D09-4A54-47D8-9157-B2C1A7AA4169}" srcOrd="3" destOrd="0" parTransId="{82ACF709-467A-43E7-B03B-CF99186D9CC0}" sibTransId="{8F813481-91C5-4F98-94EB-FE94DE3046BB}"/>
    <dgm:cxn modelId="{11D3698A-31B5-4CCC-BC42-8DFF7289F38A}" srcId="{6A66D9EB-3952-4A05-9E75-19D183C53433}" destId="{4DDB9F41-1EE3-400D-BBE6-02E6E41D2550}" srcOrd="2" destOrd="0" parTransId="{1BCBAD7D-5920-4CE6-AEF6-98823A7CE7B7}" sibTransId="{DE887C80-A88F-4214-B166-A88E6F2C3442}"/>
    <dgm:cxn modelId="{ADEAA193-002E-4F3A-867D-01329CACDA23}" type="presOf" srcId="{96EC0AB5-44CB-493A-9F05-61006551486E}" destId="{235F48AB-BDBD-4B0C-A91C-13303E1DAE0F}" srcOrd="0" destOrd="0" presId="urn:microsoft.com/office/officeart/2005/8/layout/default"/>
    <dgm:cxn modelId="{82BE9DA3-3B2B-419D-99DE-A1D43C0E1CCF}" srcId="{6A66D9EB-3952-4A05-9E75-19D183C53433}" destId="{1F9399C4-F93D-4092-A177-B0AC7BB9CF72}" srcOrd="0" destOrd="0" parTransId="{0F4FB18B-D524-4B1A-95E8-8D4DF2598091}" sibTransId="{E0F523CA-1C4F-430A-BB72-41A3898549F1}"/>
    <dgm:cxn modelId="{474A2AA7-AA90-4E3E-AF97-2D8A7D3F49C3}" srcId="{6A66D9EB-3952-4A05-9E75-19D183C53433}" destId="{8CA7E8FA-58F4-48FB-A8A8-3C92A4551059}" srcOrd="1" destOrd="0" parTransId="{1DAF2A02-B7C2-4720-B229-B6B84BE4C29F}" sibTransId="{83E7366F-4653-44AD-AC6C-02F55C7743CE}"/>
    <dgm:cxn modelId="{0AA085B3-3CCC-4DD2-8DCE-6AA152833206}" type="presOf" srcId="{B3379D09-4A54-47D8-9157-B2C1A7AA4169}" destId="{A9FB0C7D-1F40-4714-858E-ADB4750E283B}" srcOrd="0" destOrd="0" presId="urn:microsoft.com/office/officeart/2005/8/layout/default"/>
    <dgm:cxn modelId="{51D71FBE-9539-4673-BDA6-3944A238F2F8}" type="presOf" srcId="{00FE28B9-9D98-4A6C-8A2E-71F94E6886CE}" destId="{3CC48ADF-A45E-4E52-8EE6-1E469FE549AB}" srcOrd="0" destOrd="0" presId="urn:microsoft.com/office/officeart/2005/8/layout/default"/>
    <dgm:cxn modelId="{BBB9B0C0-0EA9-489A-A173-279285C45931}" type="presOf" srcId="{8CA7E8FA-58F4-48FB-A8A8-3C92A4551059}" destId="{EDF14916-E4C7-4F06-A977-AFB9094B7DEC}" srcOrd="0" destOrd="0" presId="urn:microsoft.com/office/officeart/2005/8/layout/default"/>
    <dgm:cxn modelId="{80B832D0-907E-4A45-94D2-1434122679E2}" srcId="{6A66D9EB-3952-4A05-9E75-19D183C53433}" destId="{96EC0AB5-44CB-493A-9F05-61006551486E}" srcOrd="5" destOrd="0" parTransId="{56AA11CE-62EB-461C-B98E-49CD02380501}" sibTransId="{CA427712-019A-4599-937F-49E4A5C6113D}"/>
    <dgm:cxn modelId="{03121380-F96E-4DB8-B1A8-A1A8F19C148F}" type="presParOf" srcId="{3C863CBF-90C4-4BED-9B80-59F4602605D4}" destId="{46AA0E59-72EF-4358-9316-ACE354563148}" srcOrd="0" destOrd="0" presId="urn:microsoft.com/office/officeart/2005/8/layout/default"/>
    <dgm:cxn modelId="{37162CD7-3925-484A-A19C-DB1682F6FCAA}" type="presParOf" srcId="{3C863CBF-90C4-4BED-9B80-59F4602605D4}" destId="{DA9C5D66-09A6-4D8E-80BA-C45931200198}" srcOrd="1" destOrd="0" presId="urn:microsoft.com/office/officeart/2005/8/layout/default"/>
    <dgm:cxn modelId="{DBFA10AB-9A1A-4A5D-9D30-C2EF1B1B2BEE}" type="presParOf" srcId="{3C863CBF-90C4-4BED-9B80-59F4602605D4}" destId="{EDF14916-E4C7-4F06-A977-AFB9094B7DEC}" srcOrd="2" destOrd="0" presId="urn:microsoft.com/office/officeart/2005/8/layout/default"/>
    <dgm:cxn modelId="{72AC940D-AA3B-43B6-9CC6-1E283C28147F}" type="presParOf" srcId="{3C863CBF-90C4-4BED-9B80-59F4602605D4}" destId="{8942B3DB-3D83-449E-B4E1-0DA4EC7C9275}" srcOrd="3" destOrd="0" presId="urn:microsoft.com/office/officeart/2005/8/layout/default"/>
    <dgm:cxn modelId="{34862283-8E31-43DD-B10B-10555FC9B537}" type="presParOf" srcId="{3C863CBF-90C4-4BED-9B80-59F4602605D4}" destId="{0C095D37-956E-452A-8FCA-50E3F2B2FC05}" srcOrd="4" destOrd="0" presId="urn:microsoft.com/office/officeart/2005/8/layout/default"/>
    <dgm:cxn modelId="{5916C37B-C759-48CA-BF8B-187A325383B2}" type="presParOf" srcId="{3C863CBF-90C4-4BED-9B80-59F4602605D4}" destId="{7B01FFEE-0DD8-4F3B-BFA3-48118A5EE2C2}" srcOrd="5" destOrd="0" presId="urn:microsoft.com/office/officeart/2005/8/layout/default"/>
    <dgm:cxn modelId="{F3406A9F-D86B-4D54-AC7B-556ED5D9F97E}" type="presParOf" srcId="{3C863CBF-90C4-4BED-9B80-59F4602605D4}" destId="{A9FB0C7D-1F40-4714-858E-ADB4750E283B}" srcOrd="6" destOrd="0" presId="urn:microsoft.com/office/officeart/2005/8/layout/default"/>
    <dgm:cxn modelId="{F3832BE7-7ECB-4F19-BC56-A89CA768F756}" type="presParOf" srcId="{3C863CBF-90C4-4BED-9B80-59F4602605D4}" destId="{585A433C-573F-4680-92CD-312241042C3D}" srcOrd="7" destOrd="0" presId="urn:microsoft.com/office/officeart/2005/8/layout/default"/>
    <dgm:cxn modelId="{C1B3A008-78D5-44C8-BA97-24E9ABB9E710}" type="presParOf" srcId="{3C863CBF-90C4-4BED-9B80-59F4602605D4}" destId="{3CC48ADF-A45E-4E52-8EE6-1E469FE549AB}" srcOrd="8" destOrd="0" presId="urn:microsoft.com/office/officeart/2005/8/layout/default"/>
    <dgm:cxn modelId="{24D5BEC5-E207-495E-AD7A-6C385A42F345}" type="presParOf" srcId="{3C863CBF-90C4-4BED-9B80-59F4602605D4}" destId="{859D5B87-4784-4B69-A26A-097730E1AB47}" srcOrd="9" destOrd="0" presId="urn:microsoft.com/office/officeart/2005/8/layout/default"/>
    <dgm:cxn modelId="{72DB432E-F932-4927-9645-8BE8542663C2}" type="presParOf" srcId="{3C863CBF-90C4-4BED-9B80-59F4602605D4}" destId="{235F48AB-BDBD-4B0C-A91C-13303E1DAE0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83D9E0-48A0-448A-8885-51771E25D8C4}" type="doc">
      <dgm:prSet loTypeId="urn:microsoft.com/office/officeart/2009/3/layout/HorizontalOrganizationChart" loCatId="hierarchy" qsTypeId="urn:microsoft.com/office/officeart/2005/8/quickstyle/simple1" qsCatId="simple" csTypeId="urn:microsoft.com/office/officeart/2005/8/colors/colorful2" csCatId="colorful" phldr="1"/>
      <dgm:spPr/>
      <dgm:t>
        <a:bodyPr/>
        <a:lstStyle/>
        <a:p>
          <a:endParaRPr lang="en-US"/>
        </a:p>
      </dgm:t>
    </dgm:pt>
    <dgm:pt modelId="{3F1F6629-AA74-4B68-9529-BAEC47B79E6C}">
      <dgm:prSet/>
      <dgm:spPr/>
      <dgm:t>
        <a:bodyPr/>
        <a:lstStyle/>
        <a:p>
          <a:r>
            <a:rPr lang="en-NZ" b="1" u="sng"/>
            <a:t>Security Requirements:</a:t>
          </a:r>
          <a:endParaRPr lang="en-US"/>
        </a:p>
      </dgm:t>
    </dgm:pt>
    <dgm:pt modelId="{F8873F75-8612-4FF6-8EC3-12051672540A}" type="parTrans" cxnId="{5F36ACC5-5DF5-44E4-AE63-1DA8C451BA78}">
      <dgm:prSet/>
      <dgm:spPr/>
      <dgm:t>
        <a:bodyPr/>
        <a:lstStyle/>
        <a:p>
          <a:endParaRPr lang="en-US"/>
        </a:p>
      </dgm:t>
    </dgm:pt>
    <dgm:pt modelId="{C882D00D-33B7-4C17-9F8E-ED31E2B95F20}" type="sibTrans" cxnId="{5F36ACC5-5DF5-44E4-AE63-1DA8C451BA78}">
      <dgm:prSet/>
      <dgm:spPr/>
      <dgm:t>
        <a:bodyPr/>
        <a:lstStyle/>
        <a:p>
          <a:endParaRPr lang="en-US"/>
        </a:p>
      </dgm:t>
    </dgm:pt>
    <dgm:pt modelId="{A39E5D02-B1E9-410D-806B-8EEC57A6CDFF}">
      <dgm:prSet/>
      <dgm:spPr/>
      <dgm:t>
        <a:bodyPr/>
        <a:lstStyle/>
        <a:p>
          <a:r>
            <a:rPr lang="en-NZ" b="1"/>
            <a:t>Authentication and Authorization</a:t>
          </a:r>
          <a:r>
            <a:rPr lang="en-NZ"/>
            <a:t>:</a:t>
          </a:r>
          <a:endParaRPr lang="en-US"/>
        </a:p>
      </dgm:t>
    </dgm:pt>
    <dgm:pt modelId="{68040FD8-797C-4A8B-BD81-9FED92791FDF}" type="parTrans" cxnId="{56D1EE14-D288-48DD-B079-E0EC94EA2B76}">
      <dgm:prSet/>
      <dgm:spPr/>
      <dgm:t>
        <a:bodyPr/>
        <a:lstStyle/>
        <a:p>
          <a:endParaRPr lang="en-US"/>
        </a:p>
      </dgm:t>
    </dgm:pt>
    <dgm:pt modelId="{AA513E3C-0004-4D44-A400-747B7963B3CC}" type="sibTrans" cxnId="{56D1EE14-D288-48DD-B079-E0EC94EA2B76}">
      <dgm:prSet/>
      <dgm:spPr/>
      <dgm:t>
        <a:bodyPr/>
        <a:lstStyle/>
        <a:p>
          <a:endParaRPr lang="en-US"/>
        </a:p>
      </dgm:t>
    </dgm:pt>
    <dgm:pt modelId="{B9DBF2C9-D338-4B62-A6E3-F0EE7B7AE341}">
      <dgm:prSet/>
      <dgm:spPr/>
      <dgm:t>
        <a:bodyPr/>
        <a:lstStyle/>
        <a:p>
          <a:r>
            <a:rPr lang="en-NZ"/>
            <a:t>Secure login and registration process.</a:t>
          </a:r>
          <a:endParaRPr lang="en-US"/>
        </a:p>
      </dgm:t>
    </dgm:pt>
    <dgm:pt modelId="{46172ACB-5BAE-44BB-9E34-69E25CD519E7}" type="parTrans" cxnId="{A6A58AE5-0BFD-4C8F-9647-706931CD29BB}">
      <dgm:prSet/>
      <dgm:spPr/>
      <dgm:t>
        <a:bodyPr/>
        <a:lstStyle/>
        <a:p>
          <a:endParaRPr lang="en-US"/>
        </a:p>
      </dgm:t>
    </dgm:pt>
    <dgm:pt modelId="{91A9901E-614C-415C-B74F-7CA98E895158}" type="sibTrans" cxnId="{A6A58AE5-0BFD-4C8F-9647-706931CD29BB}">
      <dgm:prSet/>
      <dgm:spPr/>
      <dgm:t>
        <a:bodyPr/>
        <a:lstStyle/>
        <a:p>
          <a:endParaRPr lang="en-US"/>
        </a:p>
      </dgm:t>
    </dgm:pt>
    <dgm:pt modelId="{F5DFAEED-967A-4909-9C68-E1C110D51629}">
      <dgm:prSet/>
      <dgm:spPr/>
      <dgm:t>
        <a:bodyPr/>
        <a:lstStyle/>
        <a:p>
          <a:r>
            <a:rPr lang="en-NZ"/>
            <a:t>Multi-factor authentication (MFA) for added security.</a:t>
          </a:r>
          <a:endParaRPr lang="en-US"/>
        </a:p>
      </dgm:t>
    </dgm:pt>
    <dgm:pt modelId="{E5882297-4414-49DB-8F67-60E3DD17FFC4}" type="parTrans" cxnId="{0E9C604E-31B6-40FE-99F5-A3C9EF607D26}">
      <dgm:prSet/>
      <dgm:spPr/>
      <dgm:t>
        <a:bodyPr/>
        <a:lstStyle/>
        <a:p>
          <a:endParaRPr lang="en-US"/>
        </a:p>
      </dgm:t>
    </dgm:pt>
    <dgm:pt modelId="{51A11FDA-C54B-4FD6-970A-F636A9D2E243}" type="sibTrans" cxnId="{0E9C604E-31B6-40FE-99F5-A3C9EF607D26}">
      <dgm:prSet/>
      <dgm:spPr/>
      <dgm:t>
        <a:bodyPr/>
        <a:lstStyle/>
        <a:p>
          <a:endParaRPr lang="en-US"/>
        </a:p>
      </dgm:t>
    </dgm:pt>
    <dgm:pt modelId="{AF0C3C4A-1842-43DF-9189-54C95B4764B2}">
      <dgm:prSet/>
      <dgm:spPr/>
      <dgm:t>
        <a:bodyPr/>
        <a:lstStyle/>
        <a:p>
          <a:r>
            <a:rPr lang="en-NZ" b="1"/>
            <a:t>Data Protection</a:t>
          </a:r>
          <a:r>
            <a:rPr lang="en-NZ"/>
            <a:t>:</a:t>
          </a:r>
          <a:endParaRPr lang="en-US"/>
        </a:p>
      </dgm:t>
    </dgm:pt>
    <dgm:pt modelId="{DCA7E450-972A-4C07-8280-CF3DD399A842}" type="parTrans" cxnId="{40418E5F-9A5D-41A2-BBE6-2A54893DDDEE}">
      <dgm:prSet/>
      <dgm:spPr/>
      <dgm:t>
        <a:bodyPr/>
        <a:lstStyle/>
        <a:p>
          <a:endParaRPr lang="en-US"/>
        </a:p>
      </dgm:t>
    </dgm:pt>
    <dgm:pt modelId="{CC0330D3-B97F-4993-BA87-E65EFBB5C682}" type="sibTrans" cxnId="{40418E5F-9A5D-41A2-BBE6-2A54893DDDEE}">
      <dgm:prSet/>
      <dgm:spPr/>
      <dgm:t>
        <a:bodyPr/>
        <a:lstStyle/>
        <a:p>
          <a:endParaRPr lang="en-US"/>
        </a:p>
      </dgm:t>
    </dgm:pt>
    <dgm:pt modelId="{CB19C8B1-F52E-4392-988B-57F9F37C6D55}">
      <dgm:prSet/>
      <dgm:spPr/>
      <dgm:t>
        <a:bodyPr/>
        <a:lstStyle/>
        <a:p>
          <a:r>
            <a:rPr lang="en-NZ"/>
            <a:t>Personal details, including payment information, must be stored securely.</a:t>
          </a:r>
          <a:endParaRPr lang="en-US"/>
        </a:p>
      </dgm:t>
    </dgm:pt>
    <dgm:pt modelId="{18ACC30F-57EF-4EA6-99D2-D923B4E839D5}" type="parTrans" cxnId="{D17E6EEF-0386-4913-9D79-8AE5D4E5D4AD}">
      <dgm:prSet/>
      <dgm:spPr/>
      <dgm:t>
        <a:bodyPr/>
        <a:lstStyle/>
        <a:p>
          <a:endParaRPr lang="en-US"/>
        </a:p>
      </dgm:t>
    </dgm:pt>
    <dgm:pt modelId="{E6A5801B-35FE-4299-9D1E-8271EFDCB9C0}" type="sibTrans" cxnId="{D17E6EEF-0386-4913-9D79-8AE5D4E5D4AD}">
      <dgm:prSet/>
      <dgm:spPr/>
      <dgm:t>
        <a:bodyPr/>
        <a:lstStyle/>
        <a:p>
          <a:endParaRPr lang="en-US"/>
        </a:p>
      </dgm:t>
    </dgm:pt>
    <dgm:pt modelId="{92F8A6F9-53FD-47DA-A2F9-8A9C300C25AB}">
      <dgm:prSet/>
      <dgm:spPr/>
      <dgm:t>
        <a:bodyPr/>
        <a:lstStyle/>
        <a:p>
          <a:r>
            <a:rPr lang="en-NZ" dirty="0"/>
            <a:t>Use encryption for data in transit and at rest.</a:t>
          </a:r>
          <a:endParaRPr lang="en-US" dirty="0"/>
        </a:p>
      </dgm:t>
    </dgm:pt>
    <dgm:pt modelId="{F5DC601B-E575-44A9-9C8B-13E832C1000F}" type="parTrans" cxnId="{8A8D8CDA-42DD-4AFE-B460-5B542D0CE25B}">
      <dgm:prSet/>
      <dgm:spPr/>
      <dgm:t>
        <a:bodyPr/>
        <a:lstStyle/>
        <a:p>
          <a:endParaRPr lang="en-US"/>
        </a:p>
      </dgm:t>
    </dgm:pt>
    <dgm:pt modelId="{FD080F22-912A-4DA1-82C6-A102556CC65D}" type="sibTrans" cxnId="{8A8D8CDA-42DD-4AFE-B460-5B542D0CE25B}">
      <dgm:prSet/>
      <dgm:spPr/>
      <dgm:t>
        <a:bodyPr/>
        <a:lstStyle/>
        <a:p>
          <a:endParaRPr lang="en-US"/>
        </a:p>
      </dgm:t>
    </dgm:pt>
    <dgm:pt modelId="{2EDD64A7-C312-4781-9B6D-FB09B2983898}">
      <dgm:prSet/>
      <dgm:spPr/>
      <dgm:t>
        <a:bodyPr/>
        <a:lstStyle/>
        <a:p>
          <a:r>
            <a:rPr lang="en-NZ"/>
            <a:t>Implement secure password storage practices (e.g., hashing and salting).</a:t>
          </a:r>
          <a:endParaRPr lang="en-US"/>
        </a:p>
      </dgm:t>
    </dgm:pt>
    <dgm:pt modelId="{41673A1A-FFF4-4235-91A1-34180FEC10F8}" type="parTrans" cxnId="{5E4D14C1-257F-40A1-B9B2-9885ED53338B}">
      <dgm:prSet/>
      <dgm:spPr/>
      <dgm:t>
        <a:bodyPr/>
        <a:lstStyle/>
        <a:p>
          <a:endParaRPr lang="en-US"/>
        </a:p>
      </dgm:t>
    </dgm:pt>
    <dgm:pt modelId="{CDCAD23B-A6C5-4F8C-AE5B-639D7909CE1A}" type="sibTrans" cxnId="{5E4D14C1-257F-40A1-B9B2-9885ED53338B}">
      <dgm:prSet/>
      <dgm:spPr/>
      <dgm:t>
        <a:bodyPr/>
        <a:lstStyle/>
        <a:p>
          <a:endParaRPr lang="en-US"/>
        </a:p>
      </dgm:t>
    </dgm:pt>
    <dgm:pt modelId="{04D0797B-2BC1-4514-B8D5-33BF41D4E43B}">
      <dgm:prSet/>
      <dgm:spPr/>
      <dgm:t>
        <a:bodyPr/>
        <a:lstStyle/>
        <a:p>
          <a:r>
            <a:rPr lang="en-NZ" b="1"/>
            <a:t>Inactivity Timeout</a:t>
          </a:r>
          <a:r>
            <a:rPr lang="en-NZ"/>
            <a:t>:</a:t>
          </a:r>
          <a:endParaRPr lang="en-US"/>
        </a:p>
      </dgm:t>
    </dgm:pt>
    <dgm:pt modelId="{1621B63D-BA57-485E-A099-F5148656A258}" type="parTrans" cxnId="{0811F01C-2B6C-46CF-8FE5-806A18E5BF2F}">
      <dgm:prSet/>
      <dgm:spPr/>
      <dgm:t>
        <a:bodyPr/>
        <a:lstStyle/>
        <a:p>
          <a:endParaRPr lang="en-US"/>
        </a:p>
      </dgm:t>
    </dgm:pt>
    <dgm:pt modelId="{8FD419A6-D11F-4A34-99E8-36B4C9567249}" type="sibTrans" cxnId="{0811F01C-2B6C-46CF-8FE5-806A18E5BF2F}">
      <dgm:prSet/>
      <dgm:spPr/>
      <dgm:t>
        <a:bodyPr/>
        <a:lstStyle/>
        <a:p>
          <a:endParaRPr lang="en-US"/>
        </a:p>
      </dgm:t>
    </dgm:pt>
    <dgm:pt modelId="{0E4AD14A-6760-4DC3-989D-B786A3D1EFE7}">
      <dgm:prSet/>
      <dgm:spPr/>
      <dgm:t>
        <a:bodyPr/>
        <a:lstStyle/>
        <a:p>
          <a:r>
            <a:rPr lang="en-NZ"/>
            <a:t>Automatic session timeout after a specified period of inactivity (15-30 minutes).</a:t>
          </a:r>
          <a:endParaRPr lang="en-US"/>
        </a:p>
      </dgm:t>
    </dgm:pt>
    <dgm:pt modelId="{EB1821B7-6F00-4CD1-940E-9B3BC90791A9}" type="parTrans" cxnId="{65D4E15F-8B06-4D34-BE64-71847209E356}">
      <dgm:prSet/>
      <dgm:spPr/>
      <dgm:t>
        <a:bodyPr/>
        <a:lstStyle/>
        <a:p>
          <a:endParaRPr lang="en-US"/>
        </a:p>
      </dgm:t>
    </dgm:pt>
    <dgm:pt modelId="{DF507686-7715-494E-BB7D-7587E3A55B87}" type="sibTrans" cxnId="{65D4E15F-8B06-4D34-BE64-71847209E356}">
      <dgm:prSet/>
      <dgm:spPr/>
      <dgm:t>
        <a:bodyPr/>
        <a:lstStyle/>
        <a:p>
          <a:endParaRPr lang="en-US"/>
        </a:p>
      </dgm:t>
    </dgm:pt>
    <dgm:pt modelId="{85D20D82-865F-424F-B983-40E475D7DB39}">
      <dgm:prSet/>
      <dgm:spPr/>
      <dgm:t>
        <a:bodyPr/>
        <a:lstStyle/>
        <a:p>
          <a:r>
            <a:rPr lang="en-NZ" b="1"/>
            <a:t>Data Privacy</a:t>
          </a:r>
          <a:r>
            <a:rPr lang="en-NZ"/>
            <a:t>:</a:t>
          </a:r>
          <a:endParaRPr lang="en-US"/>
        </a:p>
      </dgm:t>
    </dgm:pt>
    <dgm:pt modelId="{05A3A485-6C3C-44EB-86BE-FF40E2953BF0}" type="parTrans" cxnId="{DBEEC3D7-7501-4CF2-BE4B-6D3A0D05E9FA}">
      <dgm:prSet/>
      <dgm:spPr/>
      <dgm:t>
        <a:bodyPr/>
        <a:lstStyle/>
        <a:p>
          <a:endParaRPr lang="en-US"/>
        </a:p>
      </dgm:t>
    </dgm:pt>
    <dgm:pt modelId="{F60A062C-F5A8-4465-B775-2373BA634EFA}" type="sibTrans" cxnId="{DBEEC3D7-7501-4CF2-BE4B-6D3A0D05E9FA}">
      <dgm:prSet/>
      <dgm:spPr/>
      <dgm:t>
        <a:bodyPr/>
        <a:lstStyle/>
        <a:p>
          <a:endParaRPr lang="en-US"/>
        </a:p>
      </dgm:t>
    </dgm:pt>
    <dgm:pt modelId="{447EDB40-1BFD-4DF5-B2E2-EBF9987960D5}">
      <dgm:prSet/>
      <dgm:spPr/>
      <dgm:t>
        <a:bodyPr/>
        <a:lstStyle/>
        <a:p>
          <a:r>
            <a:rPr lang="en-NZ"/>
            <a:t>Clear privacy policy outlining data usage and user rights.</a:t>
          </a:r>
          <a:endParaRPr lang="en-US"/>
        </a:p>
      </dgm:t>
    </dgm:pt>
    <dgm:pt modelId="{6AE5E2F6-0278-426B-AF23-7CFB63EFE7D8}" type="parTrans" cxnId="{BAABC3F3-5AD4-403F-B50F-C61DFACD9C82}">
      <dgm:prSet/>
      <dgm:spPr/>
      <dgm:t>
        <a:bodyPr/>
        <a:lstStyle/>
        <a:p>
          <a:endParaRPr lang="en-US"/>
        </a:p>
      </dgm:t>
    </dgm:pt>
    <dgm:pt modelId="{D1C4A02D-5A2F-4DFE-BD96-0DCCA9D71428}" type="sibTrans" cxnId="{BAABC3F3-5AD4-403F-B50F-C61DFACD9C82}">
      <dgm:prSet/>
      <dgm:spPr/>
      <dgm:t>
        <a:bodyPr/>
        <a:lstStyle/>
        <a:p>
          <a:endParaRPr lang="en-US"/>
        </a:p>
      </dgm:t>
    </dgm:pt>
    <dgm:pt modelId="{CEC8D249-3C86-4DCC-9A97-C6ED46A8EB80}" type="pres">
      <dgm:prSet presAssocID="{CC83D9E0-48A0-448A-8885-51771E25D8C4}" presName="hierChild1" presStyleCnt="0">
        <dgm:presLayoutVars>
          <dgm:orgChart val="1"/>
          <dgm:chPref val="1"/>
          <dgm:dir/>
          <dgm:animOne val="branch"/>
          <dgm:animLvl val="lvl"/>
          <dgm:resizeHandles/>
        </dgm:presLayoutVars>
      </dgm:prSet>
      <dgm:spPr/>
    </dgm:pt>
    <dgm:pt modelId="{F5B1AFB5-6F9A-4D83-97BA-900AB3A33257}" type="pres">
      <dgm:prSet presAssocID="{3F1F6629-AA74-4B68-9529-BAEC47B79E6C}" presName="hierRoot1" presStyleCnt="0">
        <dgm:presLayoutVars>
          <dgm:hierBranch val="init"/>
        </dgm:presLayoutVars>
      </dgm:prSet>
      <dgm:spPr/>
    </dgm:pt>
    <dgm:pt modelId="{FD410EA3-F40B-401A-94A4-921B0E66DDFA}" type="pres">
      <dgm:prSet presAssocID="{3F1F6629-AA74-4B68-9529-BAEC47B79E6C}" presName="rootComposite1" presStyleCnt="0"/>
      <dgm:spPr/>
    </dgm:pt>
    <dgm:pt modelId="{052DA0AC-FEA4-4036-B0A0-D5D81E6A1AC2}" type="pres">
      <dgm:prSet presAssocID="{3F1F6629-AA74-4B68-9529-BAEC47B79E6C}" presName="rootText1" presStyleLbl="node0" presStyleIdx="0" presStyleCnt="1">
        <dgm:presLayoutVars>
          <dgm:chPref val="3"/>
        </dgm:presLayoutVars>
      </dgm:prSet>
      <dgm:spPr/>
    </dgm:pt>
    <dgm:pt modelId="{64402FD4-2504-42B8-8131-4EEAB4095203}" type="pres">
      <dgm:prSet presAssocID="{3F1F6629-AA74-4B68-9529-BAEC47B79E6C}" presName="rootConnector1" presStyleLbl="node1" presStyleIdx="0" presStyleCnt="0"/>
      <dgm:spPr/>
    </dgm:pt>
    <dgm:pt modelId="{327DDF99-76C8-4B1A-9842-010A77874DDC}" type="pres">
      <dgm:prSet presAssocID="{3F1F6629-AA74-4B68-9529-BAEC47B79E6C}" presName="hierChild2" presStyleCnt="0"/>
      <dgm:spPr/>
    </dgm:pt>
    <dgm:pt modelId="{0BE9C3F7-82FF-4BF1-B0AF-89FBE073A634}" type="pres">
      <dgm:prSet presAssocID="{68040FD8-797C-4A8B-BD81-9FED92791FDF}" presName="Name64" presStyleLbl="parChTrans1D2" presStyleIdx="0" presStyleCnt="4"/>
      <dgm:spPr/>
    </dgm:pt>
    <dgm:pt modelId="{D9776196-B866-4B3B-88EE-AEEA5EADF046}" type="pres">
      <dgm:prSet presAssocID="{A39E5D02-B1E9-410D-806B-8EEC57A6CDFF}" presName="hierRoot2" presStyleCnt="0">
        <dgm:presLayoutVars>
          <dgm:hierBranch val="init"/>
        </dgm:presLayoutVars>
      </dgm:prSet>
      <dgm:spPr/>
    </dgm:pt>
    <dgm:pt modelId="{29254812-3E27-4A35-9DC7-DBF5315B11D2}" type="pres">
      <dgm:prSet presAssocID="{A39E5D02-B1E9-410D-806B-8EEC57A6CDFF}" presName="rootComposite" presStyleCnt="0"/>
      <dgm:spPr/>
    </dgm:pt>
    <dgm:pt modelId="{969E6A66-BEC6-4AED-82CE-1554A16ECA06}" type="pres">
      <dgm:prSet presAssocID="{A39E5D02-B1E9-410D-806B-8EEC57A6CDFF}" presName="rootText" presStyleLbl="node2" presStyleIdx="0" presStyleCnt="4">
        <dgm:presLayoutVars>
          <dgm:chPref val="3"/>
        </dgm:presLayoutVars>
      </dgm:prSet>
      <dgm:spPr/>
    </dgm:pt>
    <dgm:pt modelId="{79E112A7-3358-4F86-A46E-1BDC4CFD58D6}" type="pres">
      <dgm:prSet presAssocID="{A39E5D02-B1E9-410D-806B-8EEC57A6CDFF}" presName="rootConnector" presStyleLbl="node2" presStyleIdx="0" presStyleCnt="4"/>
      <dgm:spPr/>
    </dgm:pt>
    <dgm:pt modelId="{C2B767C9-D42A-4BA7-94C9-DBCD70FECAA4}" type="pres">
      <dgm:prSet presAssocID="{A39E5D02-B1E9-410D-806B-8EEC57A6CDFF}" presName="hierChild4" presStyleCnt="0"/>
      <dgm:spPr/>
    </dgm:pt>
    <dgm:pt modelId="{5BDEEA00-664C-4BA4-B188-8D567320FA39}" type="pres">
      <dgm:prSet presAssocID="{46172ACB-5BAE-44BB-9E34-69E25CD519E7}" presName="Name64" presStyleLbl="parChTrans1D3" presStyleIdx="0" presStyleCnt="7"/>
      <dgm:spPr/>
    </dgm:pt>
    <dgm:pt modelId="{8580F644-E7EC-462A-9E93-E73DB1761181}" type="pres">
      <dgm:prSet presAssocID="{B9DBF2C9-D338-4B62-A6E3-F0EE7B7AE341}" presName="hierRoot2" presStyleCnt="0">
        <dgm:presLayoutVars>
          <dgm:hierBranch val="init"/>
        </dgm:presLayoutVars>
      </dgm:prSet>
      <dgm:spPr/>
    </dgm:pt>
    <dgm:pt modelId="{9BDEA799-89C6-4E2F-A64B-93048EBD4D8D}" type="pres">
      <dgm:prSet presAssocID="{B9DBF2C9-D338-4B62-A6E3-F0EE7B7AE341}" presName="rootComposite" presStyleCnt="0"/>
      <dgm:spPr/>
    </dgm:pt>
    <dgm:pt modelId="{6AC14122-8D37-486B-B6CB-BA1EDF48B7BF}" type="pres">
      <dgm:prSet presAssocID="{B9DBF2C9-D338-4B62-A6E3-F0EE7B7AE341}" presName="rootText" presStyleLbl="node3" presStyleIdx="0" presStyleCnt="7">
        <dgm:presLayoutVars>
          <dgm:chPref val="3"/>
        </dgm:presLayoutVars>
      </dgm:prSet>
      <dgm:spPr/>
    </dgm:pt>
    <dgm:pt modelId="{1782F8CF-319C-4A70-9848-7CA8547227E4}" type="pres">
      <dgm:prSet presAssocID="{B9DBF2C9-D338-4B62-A6E3-F0EE7B7AE341}" presName="rootConnector" presStyleLbl="node3" presStyleIdx="0" presStyleCnt="7"/>
      <dgm:spPr/>
    </dgm:pt>
    <dgm:pt modelId="{BFB41AE5-26DC-49B3-9478-C408C8B4DB4E}" type="pres">
      <dgm:prSet presAssocID="{B9DBF2C9-D338-4B62-A6E3-F0EE7B7AE341}" presName="hierChild4" presStyleCnt="0"/>
      <dgm:spPr/>
    </dgm:pt>
    <dgm:pt modelId="{064FF098-B58B-46FD-918F-7036603AFCD7}" type="pres">
      <dgm:prSet presAssocID="{B9DBF2C9-D338-4B62-A6E3-F0EE7B7AE341}" presName="hierChild5" presStyleCnt="0"/>
      <dgm:spPr/>
    </dgm:pt>
    <dgm:pt modelId="{5C377000-C05E-4364-B3F3-267DF1737EA8}" type="pres">
      <dgm:prSet presAssocID="{E5882297-4414-49DB-8F67-60E3DD17FFC4}" presName="Name64" presStyleLbl="parChTrans1D3" presStyleIdx="1" presStyleCnt="7"/>
      <dgm:spPr/>
    </dgm:pt>
    <dgm:pt modelId="{6F47D987-F9CE-46F9-8346-2C8EA1FC7071}" type="pres">
      <dgm:prSet presAssocID="{F5DFAEED-967A-4909-9C68-E1C110D51629}" presName="hierRoot2" presStyleCnt="0">
        <dgm:presLayoutVars>
          <dgm:hierBranch val="init"/>
        </dgm:presLayoutVars>
      </dgm:prSet>
      <dgm:spPr/>
    </dgm:pt>
    <dgm:pt modelId="{04EE92A9-F8FE-403F-8AE4-6B2B914FD41F}" type="pres">
      <dgm:prSet presAssocID="{F5DFAEED-967A-4909-9C68-E1C110D51629}" presName="rootComposite" presStyleCnt="0"/>
      <dgm:spPr/>
    </dgm:pt>
    <dgm:pt modelId="{1821D9E8-65D1-4424-A8DF-B65DF4399188}" type="pres">
      <dgm:prSet presAssocID="{F5DFAEED-967A-4909-9C68-E1C110D51629}" presName="rootText" presStyleLbl="node3" presStyleIdx="1" presStyleCnt="7">
        <dgm:presLayoutVars>
          <dgm:chPref val="3"/>
        </dgm:presLayoutVars>
      </dgm:prSet>
      <dgm:spPr/>
    </dgm:pt>
    <dgm:pt modelId="{4CC1DA86-88C9-48EE-AA07-B9147093C08F}" type="pres">
      <dgm:prSet presAssocID="{F5DFAEED-967A-4909-9C68-E1C110D51629}" presName="rootConnector" presStyleLbl="node3" presStyleIdx="1" presStyleCnt="7"/>
      <dgm:spPr/>
    </dgm:pt>
    <dgm:pt modelId="{EBA95127-0493-49DD-8138-E6AF01F2B8CC}" type="pres">
      <dgm:prSet presAssocID="{F5DFAEED-967A-4909-9C68-E1C110D51629}" presName="hierChild4" presStyleCnt="0"/>
      <dgm:spPr/>
    </dgm:pt>
    <dgm:pt modelId="{5C6BFC53-D3A9-4603-B14E-6A2F9F8A15EF}" type="pres">
      <dgm:prSet presAssocID="{F5DFAEED-967A-4909-9C68-E1C110D51629}" presName="hierChild5" presStyleCnt="0"/>
      <dgm:spPr/>
    </dgm:pt>
    <dgm:pt modelId="{FEC0D3AA-2987-4AAC-BE6A-839F31E9E2AD}" type="pres">
      <dgm:prSet presAssocID="{A39E5D02-B1E9-410D-806B-8EEC57A6CDFF}" presName="hierChild5" presStyleCnt="0"/>
      <dgm:spPr/>
    </dgm:pt>
    <dgm:pt modelId="{D713A718-3433-4F6A-9FE9-43E7B1261D21}" type="pres">
      <dgm:prSet presAssocID="{DCA7E450-972A-4C07-8280-CF3DD399A842}" presName="Name64" presStyleLbl="parChTrans1D2" presStyleIdx="1" presStyleCnt="4"/>
      <dgm:spPr/>
    </dgm:pt>
    <dgm:pt modelId="{D04C9CA6-1627-49EA-B48D-DBFB07E4B1D2}" type="pres">
      <dgm:prSet presAssocID="{AF0C3C4A-1842-43DF-9189-54C95B4764B2}" presName="hierRoot2" presStyleCnt="0">
        <dgm:presLayoutVars>
          <dgm:hierBranch val="init"/>
        </dgm:presLayoutVars>
      </dgm:prSet>
      <dgm:spPr/>
    </dgm:pt>
    <dgm:pt modelId="{5F259D4D-6D65-44BC-8605-A69886748B33}" type="pres">
      <dgm:prSet presAssocID="{AF0C3C4A-1842-43DF-9189-54C95B4764B2}" presName="rootComposite" presStyleCnt="0"/>
      <dgm:spPr/>
    </dgm:pt>
    <dgm:pt modelId="{0AB966BB-3CC1-4362-81F3-BD924D26EE4D}" type="pres">
      <dgm:prSet presAssocID="{AF0C3C4A-1842-43DF-9189-54C95B4764B2}" presName="rootText" presStyleLbl="node2" presStyleIdx="1" presStyleCnt="4">
        <dgm:presLayoutVars>
          <dgm:chPref val="3"/>
        </dgm:presLayoutVars>
      </dgm:prSet>
      <dgm:spPr/>
    </dgm:pt>
    <dgm:pt modelId="{FBFEF3BB-FAF2-4A50-986F-3C21716F5468}" type="pres">
      <dgm:prSet presAssocID="{AF0C3C4A-1842-43DF-9189-54C95B4764B2}" presName="rootConnector" presStyleLbl="node2" presStyleIdx="1" presStyleCnt="4"/>
      <dgm:spPr/>
    </dgm:pt>
    <dgm:pt modelId="{0E6A37AF-CB3B-4470-B7F0-1312E940442C}" type="pres">
      <dgm:prSet presAssocID="{AF0C3C4A-1842-43DF-9189-54C95B4764B2}" presName="hierChild4" presStyleCnt="0"/>
      <dgm:spPr/>
    </dgm:pt>
    <dgm:pt modelId="{D3B4BED8-D7E5-4D0D-AA76-F2C8256DC3FD}" type="pres">
      <dgm:prSet presAssocID="{18ACC30F-57EF-4EA6-99D2-D923B4E839D5}" presName="Name64" presStyleLbl="parChTrans1D3" presStyleIdx="2" presStyleCnt="7"/>
      <dgm:spPr/>
    </dgm:pt>
    <dgm:pt modelId="{382975C3-A49A-4FE9-8FA4-B5E7525423F1}" type="pres">
      <dgm:prSet presAssocID="{CB19C8B1-F52E-4392-988B-57F9F37C6D55}" presName="hierRoot2" presStyleCnt="0">
        <dgm:presLayoutVars>
          <dgm:hierBranch val="init"/>
        </dgm:presLayoutVars>
      </dgm:prSet>
      <dgm:spPr/>
    </dgm:pt>
    <dgm:pt modelId="{082F3387-6AF7-4077-B4E1-B663919402EA}" type="pres">
      <dgm:prSet presAssocID="{CB19C8B1-F52E-4392-988B-57F9F37C6D55}" presName="rootComposite" presStyleCnt="0"/>
      <dgm:spPr/>
    </dgm:pt>
    <dgm:pt modelId="{B8BE0164-63AD-4980-911D-CF630A64E7D8}" type="pres">
      <dgm:prSet presAssocID="{CB19C8B1-F52E-4392-988B-57F9F37C6D55}" presName="rootText" presStyleLbl="node3" presStyleIdx="2" presStyleCnt="7">
        <dgm:presLayoutVars>
          <dgm:chPref val="3"/>
        </dgm:presLayoutVars>
      </dgm:prSet>
      <dgm:spPr/>
    </dgm:pt>
    <dgm:pt modelId="{028AF5A7-EA83-4D5F-97AB-68607524433F}" type="pres">
      <dgm:prSet presAssocID="{CB19C8B1-F52E-4392-988B-57F9F37C6D55}" presName="rootConnector" presStyleLbl="node3" presStyleIdx="2" presStyleCnt="7"/>
      <dgm:spPr/>
    </dgm:pt>
    <dgm:pt modelId="{1B9B6E70-01EF-455F-8B55-817390F15F9E}" type="pres">
      <dgm:prSet presAssocID="{CB19C8B1-F52E-4392-988B-57F9F37C6D55}" presName="hierChild4" presStyleCnt="0"/>
      <dgm:spPr/>
    </dgm:pt>
    <dgm:pt modelId="{E703ECB0-1708-4ABE-9001-7C220C628D94}" type="pres">
      <dgm:prSet presAssocID="{CB19C8B1-F52E-4392-988B-57F9F37C6D55}" presName="hierChild5" presStyleCnt="0"/>
      <dgm:spPr/>
    </dgm:pt>
    <dgm:pt modelId="{7A21118C-B91C-463A-ACD4-1879EFACA3D8}" type="pres">
      <dgm:prSet presAssocID="{F5DC601B-E575-44A9-9C8B-13E832C1000F}" presName="Name64" presStyleLbl="parChTrans1D3" presStyleIdx="3" presStyleCnt="7"/>
      <dgm:spPr/>
    </dgm:pt>
    <dgm:pt modelId="{943A6A07-9E93-403A-83A8-BF315A353761}" type="pres">
      <dgm:prSet presAssocID="{92F8A6F9-53FD-47DA-A2F9-8A9C300C25AB}" presName="hierRoot2" presStyleCnt="0">
        <dgm:presLayoutVars>
          <dgm:hierBranch val="init"/>
        </dgm:presLayoutVars>
      </dgm:prSet>
      <dgm:spPr/>
    </dgm:pt>
    <dgm:pt modelId="{243858B6-ADA2-4E3D-A6B8-F60DBDD79734}" type="pres">
      <dgm:prSet presAssocID="{92F8A6F9-53FD-47DA-A2F9-8A9C300C25AB}" presName="rootComposite" presStyleCnt="0"/>
      <dgm:spPr/>
    </dgm:pt>
    <dgm:pt modelId="{35781BDF-5596-4819-B0A1-86A7FC0045E8}" type="pres">
      <dgm:prSet presAssocID="{92F8A6F9-53FD-47DA-A2F9-8A9C300C25AB}" presName="rootText" presStyleLbl="node3" presStyleIdx="3" presStyleCnt="7">
        <dgm:presLayoutVars>
          <dgm:chPref val="3"/>
        </dgm:presLayoutVars>
      </dgm:prSet>
      <dgm:spPr/>
    </dgm:pt>
    <dgm:pt modelId="{559FBD3D-1008-49D6-96F8-284C66B94C1C}" type="pres">
      <dgm:prSet presAssocID="{92F8A6F9-53FD-47DA-A2F9-8A9C300C25AB}" presName="rootConnector" presStyleLbl="node3" presStyleIdx="3" presStyleCnt="7"/>
      <dgm:spPr/>
    </dgm:pt>
    <dgm:pt modelId="{7DD18EAD-03ED-48CB-B468-8C6232B1C446}" type="pres">
      <dgm:prSet presAssocID="{92F8A6F9-53FD-47DA-A2F9-8A9C300C25AB}" presName="hierChild4" presStyleCnt="0"/>
      <dgm:spPr/>
    </dgm:pt>
    <dgm:pt modelId="{860DEF40-B94B-444C-8019-55844D660A7B}" type="pres">
      <dgm:prSet presAssocID="{92F8A6F9-53FD-47DA-A2F9-8A9C300C25AB}" presName="hierChild5" presStyleCnt="0"/>
      <dgm:spPr/>
    </dgm:pt>
    <dgm:pt modelId="{4320F2CC-F466-449F-B8D7-EFA23EC876E8}" type="pres">
      <dgm:prSet presAssocID="{41673A1A-FFF4-4235-91A1-34180FEC10F8}" presName="Name64" presStyleLbl="parChTrans1D3" presStyleIdx="4" presStyleCnt="7"/>
      <dgm:spPr/>
    </dgm:pt>
    <dgm:pt modelId="{8421E2CC-B56A-46FD-A053-81AFBC64BE78}" type="pres">
      <dgm:prSet presAssocID="{2EDD64A7-C312-4781-9B6D-FB09B2983898}" presName="hierRoot2" presStyleCnt="0">
        <dgm:presLayoutVars>
          <dgm:hierBranch val="init"/>
        </dgm:presLayoutVars>
      </dgm:prSet>
      <dgm:spPr/>
    </dgm:pt>
    <dgm:pt modelId="{9B544A80-CD06-472D-8536-C65A040A6909}" type="pres">
      <dgm:prSet presAssocID="{2EDD64A7-C312-4781-9B6D-FB09B2983898}" presName="rootComposite" presStyleCnt="0"/>
      <dgm:spPr/>
    </dgm:pt>
    <dgm:pt modelId="{1682E418-D011-4D4C-9DA2-E4449473DD50}" type="pres">
      <dgm:prSet presAssocID="{2EDD64A7-C312-4781-9B6D-FB09B2983898}" presName="rootText" presStyleLbl="node3" presStyleIdx="4" presStyleCnt="7">
        <dgm:presLayoutVars>
          <dgm:chPref val="3"/>
        </dgm:presLayoutVars>
      </dgm:prSet>
      <dgm:spPr/>
    </dgm:pt>
    <dgm:pt modelId="{766A049F-A98C-400A-B364-35063E0EDEDE}" type="pres">
      <dgm:prSet presAssocID="{2EDD64A7-C312-4781-9B6D-FB09B2983898}" presName="rootConnector" presStyleLbl="node3" presStyleIdx="4" presStyleCnt="7"/>
      <dgm:spPr/>
    </dgm:pt>
    <dgm:pt modelId="{51EE6E55-D5F0-4574-AEBF-9E2C93E2CB09}" type="pres">
      <dgm:prSet presAssocID="{2EDD64A7-C312-4781-9B6D-FB09B2983898}" presName="hierChild4" presStyleCnt="0"/>
      <dgm:spPr/>
    </dgm:pt>
    <dgm:pt modelId="{FE75514A-8BB4-405C-9BB8-93333D9E8BC8}" type="pres">
      <dgm:prSet presAssocID="{2EDD64A7-C312-4781-9B6D-FB09B2983898}" presName="hierChild5" presStyleCnt="0"/>
      <dgm:spPr/>
    </dgm:pt>
    <dgm:pt modelId="{55145FE0-0B7F-4415-9AF3-44AF8495818A}" type="pres">
      <dgm:prSet presAssocID="{AF0C3C4A-1842-43DF-9189-54C95B4764B2}" presName="hierChild5" presStyleCnt="0"/>
      <dgm:spPr/>
    </dgm:pt>
    <dgm:pt modelId="{6D14A8A7-5CC7-4B30-8DE8-2ED8407E8B7E}" type="pres">
      <dgm:prSet presAssocID="{1621B63D-BA57-485E-A099-F5148656A258}" presName="Name64" presStyleLbl="parChTrans1D2" presStyleIdx="2" presStyleCnt="4"/>
      <dgm:spPr/>
    </dgm:pt>
    <dgm:pt modelId="{E4E6BC28-332B-4867-97EF-69DFF9D7600B}" type="pres">
      <dgm:prSet presAssocID="{04D0797B-2BC1-4514-B8D5-33BF41D4E43B}" presName="hierRoot2" presStyleCnt="0">
        <dgm:presLayoutVars>
          <dgm:hierBranch val="init"/>
        </dgm:presLayoutVars>
      </dgm:prSet>
      <dgm:spPr/>
    </dgm:pt>
    <dgm:pt modelId="{EB7E0BF2-311A-4AA9-84FA-3F686169E709}" type="pres">
      <dgm:prSet presAssocID="{04D0797B-2BC1-4514-B8D5-33BF41D4E43B}" presName="rootComposite" presStyleCnt="0"/>
      <dgm:spPr/>
    </dgm:pt>
    <dgm:pt modelId="{216FA960-DBD2-4442-A1D1-D7DE468AC592}" type="pres">
      <dgm:prSet presAssocID="{04D0797B-2BC1-4514-B8D5-33BF41D4E43B}" presName="rootText" presStyleLbl="node2" presStyleIdx="2" presStyleCnt="4">
        <dgm:presLayoutVars>
          <dgm:chPref val="3"/>
        </dgm:presLayoutVars>
      </dgm:prSet>
      <dgm:spPr/>
    </dgm:pt>
    <dgm:pt modelId="{502AD71D-0EF3-4B4B-B7D7-1234F23EA7FA}" type="pres">
      <dgm:prSet presAssocID="{04D0797B-2BC1-4514-B8D5-33BF41D4E43B}" presName="rootConnector" presStyleLbl="node2" presStyleIdx="2" presStyleCnt="4"/>
      <dgm:spPr/>
    </dgm:pt>
    <dgm:pt modelId="{A06ACD3D-DCD3-4A09-90D2-E90E22FDD1E4}" type="pres">
      <dgm:prSet presAssocID="{04D0797B-2BC1-4514-B8D5-33BF41D4E43B}" presName="hierChild4" presStyleCnt="0"/>
      <dgm:spPr/>
    </dgm:pt>
    <dgm:pt modelId="{3D6D414E-F845-40BA-BD15-0FA445089E1F}" type="pres">
      <dgm:prSet presAssocID="{EB1821B7-6F00-4CD1-940E-9B3BC90791A9}" presName="Name64" presStyleLbl="parChTrans1D3" presStyleIdx="5" presStyleCnt="7"/>
      <dgm:spPr/>
    </dgm:pt>
    <dgm:pt modelId="{23462FF5-09B7-4DAD-AB5B-FB95A28EB3FF}" type="pres">
      <dgm:prSet presAssocID="{0E4AD14A-6760-4DC3-989D-B786A3D1EFE7}" presName="hierRoot2" presStyleCnt="0">
        <dgm:presLayoutVars>
          <dgm:hierBranch val="init"/>
        </dgm:presLayoutVars>
      </dgm:prSet>
      <dgm:spPr/>
    </dgm:pt>
    <dgm:pt modelId="{44823CE9-E824-45BE-A824-246F8765FBAD}" type="pres">
      <dgm:prSet presAssocID="{0E4AD14A-6760-4DC3-989D-B786A3D1EFE7}" presName="rootComposite" presStyleCnt="0"/>
      <dgm:spPr/>
    </dgm:pt>
    <dgm:pt modelId="{E4C04F8F-2977-407D-8A43-46E3B1EA5ACC}" type="pres">
      <dgm:prSet presAssocID="{0E4AD14A-6760-4DC3-989D-B786A3D1EFE7}" presName="rootText" presStyleLbl="node3" presStyleIdx="5" presStyleCnt="7">
        <dgm:presLayoutVars>
          <dgm:chPref val="3"/>
        </dgm:presLayoutVars>
      </dgm:prSet>
      <dgm:spPr/>
    </dgm:pt>
    <dgm:pt modelId="{3D67BAD4-70E7-4132-83FC-91C37C614F88}" type="pres">
      <dgm:prSet presAssocID="{0E4AD14A-6760-4DC3-989D-B786A3D1EFE7}" presName="rootConnector" presStyleLbl="node3" presStyleIdx="5" presStyleCnt="7"/>
      <dgm:spPr/>
    </dgm:pt>
    <dgm:pt modelId="{E180415A-4E3F-4E8E-AA97-3FEEAFC34061}" type="pres">
      <dgm:prSet presAssocID="{0E4AD14A-6760-4DC3-989D-B786A3D1EFE7}" presName="hierChild4" presStyleCnt="0"/>
      <dgm:spPr/>
    </dgm:pt>
    <dgm:pt modelId="{763892F2-02A6-45D7-A89D-64E21A21AA8C}" type="pres">
      <dgm:prSet presAssocID="{0E4AD14A-6760-4DC3-989D-B786A3D1EFE7}" presName="hierChild5" presStyleCnt="0"/>
      <dgm:spPr/>
    </dgm:pt>
    <dgm:pt modelId="{40A9D2C4-AE5D-4A68-B330-988B906BEA26}" type="pres">
      <dgm:prSet presAssocID="{04D0797B-2BC1-4514-B8D5-33BF41D4E43B}" presName="hierChild5" presStyleCnt="0"/>
      <dgm:spPr/>
    </dgm:pt>
    <dgm:pt modelId="{A80ADC1A-4438-44CD-AA38-8BC33836BFBD}" type="pres">
      <dgm:prSet presAssocID="{05A3A485-6C3C-44EB-86BE-FF40E2953BF0}" presName="Name64" presStyleLbl="parChTrans1D2" presStyleIdx="3" presStyleCnt="4"/>
      <dgm:spPr/>
    </dgm:pt>
    <dgm:pt modelId="{D1A65F83-94F7-451A-82C2-D26E2CDA0000}" type="pres">
      <dgm:prSet presAssocID="{85D20D82-865F-424F-B983-40E475D7DB39}" presName="hierRoot2" presStyleCnt="0">
        <dgm:presLayoutVars>
          <dgm:hierBranch val="init"/>
        </dgm:presLayoutVars>
      </dgm:prSet>
      <dgm:spPr/>
    </dgm:pt>
    <dgm:pt modelId="{118AFA01-D154-4461-8A56-86B69DE3E521}" type="pres">
      <dgm:prSet presAssocID="{85D20D82-865F-424F-B983-40E475D7DB39}" presName="rootComposite" presStyleCnt="0"/>
      <dgm:spPr/>
    </dgm:pt>
    <dgm:pt modelId="{BDD7BF68-55F5-44B4-AAB4-C5C31FD9F3C6}" type="pres">
      <dgm:prSet presAssocID="{85D20D82-865F-424F-B983-40E475D7DB39}" presName="rootText" presStyleLbl="node2" presStyleIdx="3" presStyleCnt="4">
        <dgm:presLayoutVars>
          <dgm:chPref val="3"/>
        </dgm:presLayoutVars>
      </dgm:prSet>
      <dgm:spPr/>
    </dgm:pt>
    <dgm:pt modelId="{A702C18E-B094-47E8-A8E5-20BB67044AED}" type="pres">
      <dgm:prSet presAssocID="{85D20D82-865F-424F-B983-40E475D7DB39}" presName="rootConnector" presStyleLbl="node2" presStyleIdx="3" presStyleCnt="4"/>
      <dgm:spPr/>
    </dgm:pt>
    <dgm:pt modelId="{4C3DDAFE-D5A3-460D-8038-8DB0366ABC90}" type="pres">
      <dgm:prSet presAssocID="{85D20D82-865F-424F-B983-40E475D7DB39}" presName="hierChild4" presStyleCnt="0"/>
      <dgm:spPr/>
    </dgm:pt>
    <dgm:pt modelId="{D10665FB-14BB-46BD-A450-74DF3762E3DD}" type="pres">
      <dgm:prSet presAssocID="{6AE5E2F6-0278-426B-AF23-7CFB63EFE7D8}" presName="Name64" presStyleLbl="parChTrans1D3" presStyleIdx="6" presStyleCnt="7"/>
      <dgm:spPr/>
    </dgm:pt>
    <dgm:pt modelId="{5BD84559-5353-490D-817C-B0F7FD926203}" type="pres">
      <dgm:prSet presAssocID="{447EDB40-1BFD-4DF5-B2E2-EBF9987960D5}" presName="hierRoot2" presStyleCnt="0">
        <dgm:presLayoutVars>
          <dgm:hierBranch val="init"/>
        </dgm:presLayoutVars>
      </dgm:prSet>
      <dgm:spPr/>
    </dgm:pt>
    <dgm:pt modelId="{883C2583-34E0-4968-B128-641063782CD2}" type="pres">
      <dgm:prSet presAssocID="{447EDB40-1BFD-4DF5-B2E2-EBF9987960D5}" presName="rootComposite" presStyleCnt="0"/>
      <dgm:spPr/>
    </dgm:pt>
    <dgm:pt modelId="{59A2DE1A-7B72-49A6-87F8-C2C914DFB499}" type="pres">
      <dgm:prSet presAssocID="{447EDB40-1BFD-4DF5-B2E2-EBF9987960D5}" presName="rootText" presStyleLbl="node3" presStyleIdx="6" presStyleCnt="7">
        <dgm:presLayoutVars>
          <dgm:chPref val="3"/>
        </dgm:presLayoutVars>
      </dgm:prSet>
      <dgm:spPr/>
    </dgm:pt>
    <dgm:pt modelId="{D40ED1AE-254B-4240-AB1F-DA76A407AA7C}" type="pres">
      <dgm:prSet presAssocID="{447EDB40-1BFD-4DF5-B2E2-EBF9987960D5}" presName="rootConnector" presStyleLbl="node3" presStyleIdx="6" presStyleCnt="7"/>
      <dgm:spPr/>
    </dgm:pt>
    <dgm:pt modelId="{149CD9A0-5D13-4458-990D-FBE8E9CBB9E7}" type="pres">
      <dgm:prSet presAssocID="{447EDB40-1BFD-4DF5-B2E2-EBF9987960D5}" presName="hierChild4" presStyleCnt="0"/>
      <dgm:spPr/>
    </dgm:pt>
    <dgm:pt modelId="{EE7FD8FD-ADE4-4A26-A72C-85F1BA3F7D0B}" type="pres">
      <dgm:prSet presAssocID="{447EDB40-1BFD-4DF5-B2E2-EBF9987960D5}" presName="hierChild5" presStyleCnt="0"/>
      <dgm:spPr/>
    </dgm:pt>
    <dgm:pt modelId="{BA85DBC7-C749-4E0A-8CB1-3DB856E31F07}" type="pres">
      <dgm:prSet presAssocID="{85D20D82-865F-424F-B983-40E475D7DB39}" presName="hierChild5" presStyleCnt="0"/>
      <dgm:spPr/>
    </dgm:pt>
    <dgm:pt modelId="{8DC6FE63-E72E-44AD-ABDF-3A66A94004FE}" type="pres">
      <dgm:prSet presAssocID="{3F1F6629-AA74-4B68-9529-BAEC47B79E6C}" presName="hierChild3" presStyleCnt="0"/>
      <dgm:spPr/>
    </dgm:pt>
  </dgm:ptLst>
  <dgm:cxnLst>
    <dgm:cxn modelId="{05DE1805-4FFF-4737-BF1A-21CBEC1FEFC7}" type="presOf" srcId="{85D20D82-865F-424F-B983-40E475D7DB39}" destId="{BDD7BF68-55F5-44B4-AAB4-C5C31FD9F3C6}" srcOrd="0" destOrd="0" presId="urn:microsoft.com/office/officeart/2009/3/layout/HorizontalOrganizationChart"/>
    <dgm:cxn modelId="{DDD7560A-213A-4D3B-9E6D-5D35C416E855}" type="presOf" srcId="{F5DC601B-E575-44A9-9C8B-13E832C1000F}" destId="{7A21118C-B91C-463A-ACD4-1879EFACA3D8}" srcOrd="0" destOrd="0" presId="urn:microsoft.com/office/officeart/2009/3/layout/HorizontalOrganizationChart"/>
    <dgm:cxn modelId="{B245800A-837E-47A9-A162-CDD9FBD0F7B5}" type="presOf" srcId="{0E4AD14A-6760-4DC3-989D-B786A3D1EFE7}" destId="{3D67BAD4-70E7-4132-83FC-91C37C614F88}" srcOrd="1" destOrd="0" presId="urn:microsoft.com/office/officeart/2009/3/layout/HorizontalOrganizationChart"/>
    <dgm:cxn modelId="{25BAA30D-19BD-481B-A0E3-2EF242950B4F}" type="presOf" srcId="{0E4AD14A-6760-4DC3-989D-B786A3D1EFE7}" destId="{E4C04F8F-2977-407D-8A43-46E3B1EA5ACC}" srcOrd="0" destOrd="0" presId="urn:microsoft.com/office/officeart/2009/3/layout/HorizontalOrganizationChart"/>
    <dgm:cxn modelId="{23344B11-9B83-4FC2-80F9-E789B2ABDD28}" type="presOf" srcId="{04D0797B-2BC1-4514-B8D5-33BF41D4E43B}" destId="{216FA960-DBD2-4442-A1D1-D7DE468AC592}" srcOrd="0" destOrd="0" presId="urn:microsoft.com/office/officeart/2009/3/layout/HorizontalOrganizationChart"/>
    <dgm:cxn modelId="{94E4D412-BA5B-40A6-8AB6-2EFE8AA36343}" type="presOf" srcId="{92F8A6F9-53FD-47DA-A2F9-8A9C300C25AB}" destId="{559FBD3D-1008-49D6-96F8-284C66B94C1C}" srcOrd="1" destOrd="0" presId="urn:microsoft.com/office/officeart/2009/3/layout/HorizontalOrganizationChart"/>
    <dgm:cxn modelId="{56D1EE14-D288-48DD-B079-E0EC94EA2B76}" srcId="{3F1F6629-AA74-4B68-9529-BAEC47B79E6C}" destId="{A39E5D02-B1E9-410D-806B-8EEC57A6CDFF}" srcOrd="0" destOrd="0" parTransId="{68040FD8-797C-4A8B-BD81-9FED92791FDF}" sibTransId="{AA513E3C-0004-4D44-A400-747B7963B3CC}"/>
    <dgm:cxn modelId="{0811F01C-2B6C-46CF-8FE5-806A18E5BF2F}" srcId="{3F1F6629-AA74-4B68-9529-BAEC47B79E6C}" destId="{04D0797B-2BC1-4514-B8D5-33BF41D4E43B}" srcOrd="2" destOrd="0" parTransId="{1621B63D-BA57-485E-A099-F5148656A258}" sibTransId="{8FD419A6-D11F-4A34-99E8-36B4C9567249}"/>
    <dgm:cxn modelId="{9C40561F-081B-47F2-A217-01FD2D4047A1}" type="presOf" srcId="{A39E5D02-B1E9-410D-806B-8EEC57A6CDFF}" destId="{79E112A7-3358-4F86-A46E-1BDC4CFD58D6}" srcOrd="1" destOrd="0" presId="urn:microsoft.com/office/officeart/2009/3/layout/HorizontalOrganizationChart"/>
    <dgm:cxn modelId="{2455C529-258A-4303-B09A-B846F95DAECC}" type="presOf" srcId="{41673A1A-FFF4-4235-91A1-34180FEC10F8}" destId="{4320F2CC-F466-449F-B8D7-EFA23EC876E8}" srcOrd="0" destOrd="0" presId="urn:microsoft.com/office/officeart/2009/3/layout/HorizontalOrganizationChart"/>
    <dgm:cxn modelId="{559AC22C-8DB8-4957-97F4-1AE73F60FD97}" type="presOf" srcId="{447EDB40-1BFD-4DF5-B2E2-EBF9987960D5}" destId="{59A2DE1A-7B72-49A6-87F8-C2C914DFB499}" srcOrd="0" destOrd="0" presId="urn:microsoft.com/office/officeart/2009/3/layout/HorizontalOrganizationChart"/>
    <dgm:cxn modelId="{DAA1C836-B064-4691-8FDA-20994F73C44B}" type="presOf" srcId="{CB19C8B1-F52E-4392-988B-57F9F37C6D55}" destId="{B8BE0164-63AD-4980-911D-CF630A64E7D8}" srcOrd="0" destOrd="0" presId="urn:microsoft.com/office/officeart/2009/3/layout/HorizontalOrganizationChart"/>
    <dgm:cxn modelId="{68973D3A-CF80-4885-BFF8-FCD803FFFF63}" type="presOf" srcId="{CC83D9E0-48A0-448A-8885-51771E25D8C4}" destId="{CEC8D249-3C86-4DCC-9A97-C6ED46A8EB80}" srcOrd="0" destOrd="0" presId="urn:microsoft.com/office/officeart/2009/3/layout/HorizontalOrganizationChart"/>
    <dgm:cxn modelId="{40418E5F-9A5D-41A2-BBE6-2A54893DDDEE}" srcId="{3F1F6629-AA74-4B68-9529-BAEC47B79E6C}" destId="{AF0C3C4A-1842-43DF-9189-54C95B4764B2}" srcOrd="1" destOrd="0" parTransId="{DCA7E450-972A-4C07-8280-CF3DD399A842}" sibTransId="{CC0330D3-B97F-4993-BA87-E65EFBB5C682}"/>
    <dgm:cxn modelId="{65D4E15F-8B06-4D34-BE64-71847209E356}" srcId="{04D0797B-2BC1-4514-B8D5-33BF41D4E43B}" destId="{0E4AD14A-6760-4DC3-989D-B786A3D1EFE7}" srcOrd="0" destOrd="0" parTransId="{EB1821B7-6F00-4CD1-940E-9B3BC90791A9}" sibTransId="{DF507686-7715-494E-BB7D-7587E3A55B87}"/>
    <dgm:cxn modelId="{DE78F463-DE00-420B-B169-6C0C72A26DF2}" type="presOf" srcId="{68040FD8-797C-4A8B-BD81-9FED92791FDF}" destId="{0BE9C3F7-82FF-4BF1-B0AF-89FBE073A634}" srcOrd="0" destOrd="0" presId="urn:microsoft.com/office/officeart/2009/3/layout/HorizontalOrganizationChart"/>
    <dgm:cxn modelId="{0E9C604E-31B6-40FE-99F5-A3C9EF607D26}" srcId="{A39E5D02-B1E9-410D-806B-8EEC57A6CDFF}" destId="{F5DFAEED-967A-4909-9C68-E1C110D51629}" srcOrd="1" destOrd="0" parTransId="{E5882297-4414-49DB-8F67-60E3DD17FFC4}" sibTransId="{51A11FDA-C54B-4FD6-970A-F636A9D2E243}"/>
    <dgm:cxn modelId="{18D0A64E-28E3-43E3-91AA-282584EEACD5}" type="presOf" srcId="{18ACC30F-57EF-4EA6-99D2-D923B4E839D5}" destId="{D3B4BED8-D7E5-4D0D-AA76-F2C8256DC3FD}" srcOrd="0" destOrd="0" presId="urn:microsoft.com/office/officeart/2009/3/layout/HorizontalOrganizationChart"/>
    <dgm:cxn modelId="{19130574-F6B3-412C-85C0-F4AFEA5835A8}" type="presOf" srcId="{447EDB40-1BFD-4DF5-B2E2-EBF9987960D5}" destId="{D40ED1AE-254B-4240-AB1F-DA76A407AA7C}" srcOrd="1" destOrd="0" presId="urn:microsoft.com/office/officeart/2009/3/layout/HorizontalOrganizationChart"/>
    <dgm:cxn modelId="{CA484274-1709-48E3-ADD6-8D3D85A20699}" type="presOf" srcId="{2EDD64A7-C312-4781-9B6D-FB09B2983898}" destId="{766A049F-A98C-400A-B364-35063E0EDEDE}" srcOrd="1" destOrd="0" presId="urn:microsoft.com/office/officeart/2009/3/layout/HorizontalOrganizationChart"/>
    <dgm:cxn modelId="{4D8C4E5A-F9A4-4845-A3DA-044181795D87}" type="presOf" srcId="{A39E5D02-B1E9-410D-806B-8EEC57A6CDFF}" destId="{969E6A66-BEC6-4AED-82CE-1554A16ECA06}" srcOrd="0" destOrd="0" presId="urn:microsoft.com/office/officeart/2009/3/layout/HorizontalOrganizationChart"/>
    <dgm:cxn modelId="{BDE1627B-645A-430F-9606-C2D87984FC0B}" type="presOf" srcId="{AF0C3C4A-1842-43DF-9189-54C95B4764B2}" destId="{0AB966BB-3CC1-4362-81F3-BD924D26EE4D}" srcOrd="0" destOrd="0" presId="urn:microsoft.com/office/officeart/2009/3/layout/HorizontalOrganizationChart"/>
    <dgm:cxn modelId="{B5AD1082-7EE5-43B4-B68A-B33FD3FB707D}" type="presOf" srcId="{04D0797B-2BC1-4514-B8D5-33BF41D4E43B}" destId="{502AD71D-0EF3-4B4B-B7D7-1234F23EA7FA}" srcOrd="1" destOrd="0" presId="urn:microsoft.com/office/officeart/2009/3/layout/HorizontalOrganizationChart"/>
    <dgm:cxn modelId="{FDE2AE87-0687-4A5F-8D69-7C10E852482B}" type="presOf" srcId="{2EDD64A7-C312-4781-9B6D-FB09B2983898}" destId="{1682E418-D011-4D4C-9DA2-E4449473DD50}" srcOrd="0" destOrd="0" presId="urn:microsoft.com/office/officeart/2009/3/layout/HorizontalOrganizationChart"/>
    <dgm:cxn modelId="{03307789-39BF-42DA-B6B7-A968D51E065B}" type="presOf" srcId="{F5DFAEED-967A-4909-9C68-E1C110D51629}" destId="{4CC1DA86-88C9-48EE-AA07-B9147093C08F}" srcOrd="1" destOrd="0" presId="urn:microsoft.com/office/officeart/2009/3/layout/HorizontalOrganizationChart"/>
    <dgm:cxn modelId="{F0EF988B-A9C9-458B-8074-2A8EA9476AC8}" type="presOf" srcId="{B9DBF2C9-D338-4B62-A6E3-F0EE7B7AE341}" destId="{6AC14122-8D37-486B-B6CB-BA1EDF48B7BF}" srcOrd="0" destOrd="0" presId="urn:microsoft.com/office/officeart/2009/3/layout/HorizontalOrganizationChart"/>
    <dgm:cxn modelId="{19C1988D-033E-4190-89F9-095A584E1C5E}" type="presOf" srcId="{3F1F6629-AA74-4B68-9529-BAEC47B79E6C}" destId="{64402FD4-2504-42B8-8131-4EEAB4095203}" srcOrd="1" destOrd="0" presId="urn:microsoft.com/office/officeart/2009/3/layout/HorizontalOrganizationChart"/>
    <dgm:cxn modelId="{EC091A97-818A-4829-9F01-EA7CCC40AF7C}" type="presOf" srcId="{E5882297-4414-49DB-8F67-60E3DD17FFC4}" destId="{5C377000-C05E-4364-B3F3-267DF1737EA8}" srcOrd="0" destOrd="0" presId="urn:microsoft.com/office/officeart/2009/3/layout/HorizontalOrganizationChart"/>
    <dgm:cxn modelId="{A912F097-0CC9-4EA0-A346-5240429B3C1E}" type="presOf" srcId="{05A3A485-6C3C-44EB-86BE-FF40E2953BF0}" destId="{A80ADC1A-4438-44CD-AA38-8BC33836BFBD}" srcOrd="0" destOrd="0" presId="urn:microsoft.com/office/officeart/2009/3/layout/HorizontalOrganizationChart"/>
    <dgm:cxn modelId="{C0DCEBAE-B3B0-443C-80D6-94E8ECF4511D}" type="presOf" srcId="{3F1F6629-AA74-4B68-9529-BAEC47B79E6C}" destId="{052DA0AC-FEA4-4036-B0A0-D5D81E6A1AC2}" srcOrd="0" destOrd="0" presId="urn:microsoft.com/office/officeart/2009/3/layout/HorizontalOrganizationChart"/>
    <dgm:cxn modelId="{FED6A0B9-02D4-467B-9267-7BF70E706474}" type="presOf" srcId="{EB1821B7-6F00-4CD1-940E-9B3BC90791A9}" destId="{3D6D414E-F845-40BA-BD15-0FA445089E1F}" srcOrd="0" destOrd="0" presId="urn:microsoft.com/office/officeart/2009/3/layout/HorizontalOrganizationChart"/>
    <dgm:cxn modelId="{5E4D14C1-257F-40A1-B9B2-9885ED53338B}" srcId="{AF0C3C4A-1842-43DF-9189-54C95B4764B2}" destId="{2EDD64A7-C312-4781-9B6D-FB09B2983898}" srcOrd="2" destOrd="0" parTransId="{41673A1A-FFF4-4235-91A1-34180FEC10F8}" sibTransId="{CDCAD23B-A6C5-4F8C-AE5B-639D7909CE1A}"/>
    <dgm:cxn modelId="{FE6567C2-A219-4F01-B21B-82F5FCA51B66}" type="presOf" srcId="{1621B63D-BA57-485E-A099-F5148656A258}" destId="{6D14A8A7-5CC7-4B30-8DE8-2ED8407E8B7E}" srcOrd="0" destOrd="0" presId="urn:microsoft.com/office/officeart/2009/3/layout/HorizontalOrganizationChart"/>
    <dgm:cxn modelId="{5F36ACC5-5DF5-44E4-AE63-1DA8C451BA78}" srcId="{CC83D9E0-48A0-448A-8885-51771E25D8C4}" destId="{3F1F6629-AA74-4B68-9529-BAEC47B79E6C}" srcOrd="0" destOrd="0" parTransId="{F8873F75-8612-4FF6-8EC3-12051672540A}" sibTransId="{C882D00D-33B7-4C17-9F8E-ED31E2B95F20}"/>
    <dgm:cxn modelId="{B7D815C7-6E21-44D9-8A8D-293DCEA905BE}" type="presOf" srcId="{AF0C3C4A-1842-43DF-9189-54C95B4764B2}" destId="{FBFEF3BB-FAF2-4A50-986F-3C21716F5468}" srcOrd="1" destOrd="0" presId="urn:microsoft.com/office/officeart/2009/3/layout/HorizontalOrganizationChart"/>
    <dgm:cxn modelId="{DBEEC3D7-7501-4CF2-BE4B-6D3A0D05E9FA}" srcId="{3F1F6629-AA74-4B68-9529-BAEC47B79E6C}" destId="{85D20D82-865F-424F-B983-40E475D7DB39}" srcOrd="3" destOrd="0" parTransId="{05A3A485-6C3C-44EB-86BE-FF40E2953BF0}" sibTransId="{F60A062C-F5A8-4465-B775-2373BA634EFA}"/>
    <dgm:cxn modelId="{582D33D9-335A-4607-87DF-B642B7B25C8A}" type="presOf" srcId="{F5DFAEED-967A-4909-9C68-E1C110D51629}" destId="{1821D9E8-65D1-4424-A8DF-B65DF4399188}" srcOrd="0" destOrd="0" presId="urn:microsoft.com/office/officeart/2009/3/layout/HorizontalOrganizationChart"/>
    <dgm:cxn modelId="{8A8D8CDA-42DD-4AFE-B460-5B542D0CE25B}" srcId="{AF0C3C4A-1842-43DF-9189-54C95B4764B2}" destId="{92F8A6F9-53FD-47DA-A2F9-8A9C300C25AB}" srcOrd="1" destOrd="0" parTransId="{F5DC601B-E575-44A9-9C8B-13E832C1000F}" sibTransId="{FD080F22-912A-4DA1-82C6-A102556CC65D}"/>
    <dgm:cxn modelId="{ACAD57DC-61A0-47B3-B924-D373424F0F81}" type="presOf" srcId="{46172ACB-5BAE-44BB-9E34-69E25CD519E7}" destId="{5BDEEA00-664C-4BA4-B188-8D567320FA39}" srcOrd="0" destOrd="0" presId="urn:microsoft.com/office/officeart/2009/3/layout/HorizontalOrganizationChart"/>
    <dgm:cxn modelId="{CE61F6E4-0547-4941-B61E-1E74B21B0234}" type="presOf" srcId="{6AE5E2F6-0278-426B-AF23-7CFB63EFE7D8}" destId="{D10665FB-14BB-46BD-A450-74DF3762E3DD}" srcOrd="0" destOrd="0" presId="urn:microsoft.com/office/officeart/2009/3/layout/HorizontalOrganizationChart"/>
    <dgm:cxn modelId="{A6A58AE5-0BFD-4C8F-9647-706931CD29BB}" srcId="{A39E5D02-B1E9-410D-806B-8EEC57A6CDFF}" destId="{B9DBF2C9-D338-4B62-A6E3-F0EE7B7AE341}" srcOrd="0" destOrd="0" parTransId="{46172ACB-5BAE-44BB-9E34-69E25CD519E7}" sibTransId="{91A9901E-614C-415C-B74F-7CA98E895158}"/>
    <dgm:cxn modelId="{67F0B6E6-07F8-4335-8C7D-8BC395C13CAD}" type="presOf" srcId="{92F8A6F9-53FD-47DA-A2F9-8A9C300C25AB}" destId="{35781BDF-5596-4819-B0A1-86A7FC0045E8}" srcOrd="0" destOrd="0" presId="urn:microsoft.com/office/officeart/2009/3/layout/HorizontalOrganizationChart"/>
    <dgm:cxn modelId="{E267BCE9-7441-4881-9CE3-70963F9BA893}" type="presOf" srcId="{DCA7E450-972A-4C07-8280-CF3DD399A842}" destId="{D713A718-3433-4F6A-9FE9-43E7B1261D21}" srcOrd="0" destOrd="0" presId="urn:microsoft.com/office/officeart/2009/3/layout/HorizontalOrganizationChart"/>
    <dgm:cxn modelId="{D17E6EEF-0386-4913-9D79-8AE5D4E5D4AD}" srcId="{AF0C3C4A-1842-43DF-9189-54C95B4764B2}" destId="{CB19C8B1-F52E-4392-988B-57F9F37C6D55}" srcOrd="0" destOrd="0" parTransId="{18ACC30F-57EF-4EA6-99D2-D923B4E839D5}" sibTransId="{E6A5801B-35FE-4299-9D1E-8271EFDCB9C0}"/>
    <dgm:cxn modelId="{9290DCEF-E6EE-477C-9B27-3C51276FB8B2}" type="presOf" srcId="{CB19C8B1-F52E-4392-988B-57F9F37C6D55}" destId="{028AF5A7-EA83-4D5F-97AB-68607524433F}" srcOrd="1" destOrd="0" presId="urn:microsoft.com/office/officeart/2009/3/layout/HorizontalOrganizationChart"/>
    <dgm:cxn modelId="{BAABC3F3-5AD4-403F-B50F-C61DFACD9C82}" srcId="{85D20D82-865F-424F-B983-40E475D7DB39}" destId="{447EDB40-1BFD-4DF5-B2E2-EBF9987960D5}" srcOrd="0" destOrd="0" parTransId="{6AE5E2F6-0278-426B-AF23-7CFB63EFE7D8}" sibTransId="{D1C4A02D-5A2F-4DFE-BD96-0DCCA9D71428}"/>
    <dgm:cxn modelId="{561D35F5-9CF1-483F-996E-ECBC1CEE3BE5}" type="presOf" srcId="{B9DBF2C9-D338-4B62-A6E3-F0EE7B7AE341}" destId="{1782F8CF-319C-4A70-9848-7CA8547227E4}" srcOrd="1" destOrd="0" presId="urn:microsoft.com/office/officeart/2009/3/layout/HorizontalOrganizationChart"/>
    <dgm:cxn modelId="{B8CCC7F8-B02A-4640-AA0C-2B1DD4D0D99E}" type="presOf" srcId="{85D20D82-865F-424F-B983-40E475D7DB39}" destId="{A702C18E-B094-47E8-A8E5-20BB67044AED}" srcOrd="1" destOrd="0" presId="urn:microsoft.com/office/officeart/2009/3/layout/HorizontalOrganizationChart"/>
    <dgm:cxn modelId="{91A25CDC-ED6B-4AA8-BFBF-41A7EA409C41}" type="presParOf" srcId="{CEC8D249-3C86-4DCC-9A97-C6ED46A8EB80}" destId="{F5B1AFB5-6F9A-4D83-97BA-900AB3A33257}" srcOrd="0" destOrd="0" presId="urn:microsoft.com/office/officeart/2009/3/layout/HorizontalOrganizationChart"/>
    <dgm:cxn modelId="{9E412301-2E97-445F-814A-725C96AF4EBA}" type="presParOf" srcId="{F5B1AFB5-6F9A-4D83-97BA-900AB3A33257}" destId="{FD410EA3-F40B-401A-94A4-921B0E66DDFA}" srcOrd="0" destOrd="0" presId="urn:microsoft.com/office/officeart/2009/3/layout/HorizontalOrganizationChart"/>
    <dgm:cxn modelId="{82A7AEFC-8697-4FBE-830B-4448796A0D23}" type="presParOf" srcId="{FD410EA3-F40B-401A-94A4-921B0E66DDFA}" destId="{052DA0AC-FEA4-4036-B0A0-D5D81E6A1AC2}" srcOrd="0" destOrd="0" presId="urn:microsoft.com/office/officeart/2009/3/layout/HorizontalOrganizationChart"/>
    <dgm:cxn modelId="{62751269-A4EA-4C5E-8F21-9A1EFB5F23CB}" type="presParOf" srcId="{FD410EA3-F40B-401A-94A4-921B0E66DDFA}" destId="{64402FD4-2504-42B8-8131-4EEAB4095203}" srcOrd="1" destOrd="0" presId="urn:microsoft.com/office/officeart/2009/3/layout/HorizontalOrganizationChart"/>
    <dgm:cxn modelId="{F00B7F83-D371-4ED7-9B6B-4CBA603F56F1}" type="presParOf" srcId="{F5B1AFB5-6F9A-4D83-97BA-900AB3A33257}" destId="{327DDF99-76C8-4B1A-9842-010A77874DDC}" srcOrd="1" destOrd="0" presId="urn:microsoft.com/office/officeart/2009/3/layout/HorizontalOrganizationChart"/>
    <dgm:cxn modelId="{CFD7312F-0847-442A-AA44-687434A19DE7}" type="presParOf" srcId="{327DDF99-76C8-4B1A-9842-010A77874DDC}" destId="{0BE9C3F7-82FF-4BF1-B0AF-89FBE073A634}" srcOrd="0" destOrd="0" presId="urn:microsoft.com/office/officeart/2009/3/layout/HorizontalOrganizationChart"/>
    <dgm:cxn modelId="{5D9EBF29-4B1D-466E-AC9E-D64B53086600}" type="presParOf" srcId="{327DDF99-76C8-4B1A-9842-010A77874DDC}" destId="{D9776196-B866-4B3B-88EE-AEEA5EADF046}" srcOrd="1" destOrd="0" presId="urn:microsoft.com/office/officeart/2009/3/layout/HorizontalOrganizationChart"/>
    <dgm:cxn modelId="{3F5CB0B0-AEDE-4CA6-8952-6629585F728D}" type="presParOf" srcId="{D9776196-B866-4B3B-88EE-AEEA5EADF046}" destId="{29254812-3E27-4A35-9DC7-DBF5315B11D2}" srcOrd="0" destOrd="0" presId="urn:microsoft.com/office/officeart/2009/3/layout/HorizontalOrganizationChart"/>
    <dgm:cxn modelId="{32A0BC79-87ED-4FC3-A7D0-6DE033E366F6}" type="presParOf" srcId="{29254812-3E27-4A35-9DC7-DBF5315B11D2}" destId="{969E6A66-BEC6-4AED-82CE-1554A16ECA06}" srcOrd="0" destOrd="0" presId="urn:microsoft.com/office/officeart/2009/3/layout/HorizontalOrganizationChart"/>
    <dgm:cxn modelId="{F5E2B33B-0E81-4152-99F0-FDE205DD2005}" type="presParOf" srcId="{29254812-3E27-4A35-9DC7-DBF5315B11D2}" destId="{79E112A7-3358-4F86-A46E-1BDC4CFD58D6}" srcOrd="1" destOrd="0" presId="urn:microsoft.com/office/officeart/2009/3/layout/HorizontalOrganizationChart"/>
    <dgm:cxn modelId="{036FEA6A-1F14-48C5-B272-A6CF8921172D}" type="presParOf" srcId="{D9776196-B866-4B3B-88EE-AEEA5EADF046}" destId="{C2B767C9-D42A-4BA7-94C9-DBCD70FECAA4}" srcOrd="1" destOrd="0" presId="urn:microsoft.com/office/officeart/2009/3/layout/HorizontalOrganizationChart"/>
    <dgm:cxn modelId="{EE80DA24-289C-4746-ABE3-BB32CD7175FA}" type="presParOf" srcId="{C2B767C9-D42A-4BA7-94C9-DBCD70FECAA4}" destId="{5BDEEA00-664C-4BA4-B188-8D567320FA39}" srcOrd="0" destOrd="0" presId="urn:microsoft.com/office/officeart/2009/3/layout/HorizontalOrganizationChart"/>
    <dgm:cxn modelId="{7F730139-107A-409C-8667-E46623C49383}" type="presParOf" srcId="{C2B767C9-D42A-4BA7-94C9-DBCD70FECAA4}" destId="{8580F644-E7EC-462A-9E93-E73DB1761181}" srcOrd="1" destOrd="0" presId="urn:microsoft.com/office/officeart/2009/3/layout/HorizontalOrganizationChart"/>
    <dgm:cxn modelId="{65ED155D-8B67-4DA4-A775-0429EDA15419}" type="presParOf" srcId="{8580F644-E7EC-462A-9E93-E73DB1761181}" destId="{9BDEA799-89C6-4E2F-A64B-93048EBD4D8D}" srcOrd="0" destOrd="0" presId="urn:microsoft.com/office/officeart/2009/3/layout/HorizontalOrganizationChart"/>
    <dgm:cxn modelId="{BC86C9AD-7B80-4C10-AD5C-96082E7B091D}" type="presParOf" srcId="{9BDEA799-89C6-4E2F-A64B-93048EBD4D8D}" destId="{6AC14122-8D37-486B-B6CB-BA1EDF48B7BF}" srcOrd="0" destOrd="0" presId="urn:microsoft.com/office/officeart/2009/3/layout/HorizontalOrganizationChart"/>
    <dgm:cxn modelId="{52E1E8E6-D3F5-4032-93DD-80D75F4CA4A2}" type="presParOf" srcId="{9BDEA799-89C6-4E2F-A64B-93048EBD4D8D}" destId="{1782F8CF-319C-4A70-9848-7CA8547227E4}" srcOrd="1" destOrd="0" presId="urn:microsoft.com/office/officeart/2009/3/layout/HorizontalOrganizationChart"/>
    <dgm:cxn modelId="{7D4C00FC-303D-4E2F-9D1D-2F2BB3A14548}" type="presParOf" srcId="{8580F644-E7EC-462A-9E93-E73DB1761181}" destId="{BFB41AE5-26DC-49B3-9478-C408C8B4DB4E}" srcOrd="1" destOrd="0" presId="urn:microsoft.com/office/officeart/2009/3/layout/HorizontalOrganizationChart"/>
    <dgm:cxn modelId="{DBE894B1-874F-4460-BC59-3CCD0F3ED387}" type="presParOf" srcId="{8580F644-E7EC-462A-9E93-E73DB1761181}" destId="{064FF098-B58B-46FD-918F-7036603AFCD7}" srcOrd="2" destOrd="0" presId="urn:microsoft.com/office/officeart/2009/3/layout/HorizontalOrganizationChart"/>
    <dgm:cxn modelId="{D0EC5931-4F79-411F-9EFD-D2E91D918EF0}" type="presParOf" srcId="{C2B767C9-D42A-4BA7-94C9-DBCD70FECAA4}" destId="{5C377000-C05E-4364-B3F3-267DF1737EA8}" srcOrd="2" destOrd="0" presId="urn:microsoft.com/office/officeart/2009/3/layout/HorizontalOrganizationChart"/>
    <dgm:cxn modelId="{A0BFEA38-DA26-4793-9539-FBC1D516028E}" type="presParOf" srcId="{C2B767C9-D42A-4BA7-94C9-DBCD70FECAA4}" destId="{6F47D987-F9CE-46F9-8346-2C8EA1FC7071}" srcOrd="3" destOrd="0" presId="urn:microsoft.com/office/officeart/2009/3/layout/HorizontalOrganizationChart"/>
    <dgm:cxn modelId="{6578DCD6-94B5-41A3-A16E-B1C3EE5279F5}" type="presParOf" srcId="{6F47D987-F9CE-46F9-8346-2C8EA1FC7071}" destId="{04EE92A9-F8FE-403F-8AE4-6B2B914FD41F}" srcOrd="0" destOrd="0" presId="urn:microsoft.com/office/officeart/2009/3/layout/HorizontalOrganizationChart"/>
    <dgm:cxn modelId="{ABE548DC-C709-4AD6-AECA-FF429F987B10}" type="presParOf" srcId="{04EE92A9-F8FE-403F-8AE4-6B2B914FD41F}" destId="{1821D9E8-65D1-4424-A8DF-B65DF4399188}" srcOrd="0" destOrd="0" presId="urn:microsoft.com/office/officeart/2009/3/layout/HorizontalOrganizationChart"/>
    <dgm:cxn modelId="{ACD10869-6B1D-47D6-BB4A-C1E6CA521666}" type="presParOf" srcId="{04EE92A9-F8FE-403F-8AE4-6B2B914FD41F}" destId="{4CC1DA86-88C9-48EE-AA07-B9147093C08F}" srcOrd="1" destOrd="0" presId="urn:microsoft.com/office/officeart/2009/3/layout/HorizontalOrganizationChart"/>
    <dgm:cxn modelId="{45F84775-3646-4FC6-9BB7-008B5EE0D7CD}" type="presParOf" srcId="{6F47D987-F9CE-46F9-8346-2C8EA1FC7071}" destId="{EBA95127-0493-49DD-8138-E6AF01F2B8CC}" srcOrd="1" destOrd="0" presId="urn:microsoft.com/office/officeart/2009/3/layout/HorizontalOrganizationChart"/>
    <dgm:cxn modelId="{C29DCBA9-9225-479C-83AD-17F61EB25584}" type="presParOf" srcId="{6F47D987-F9CE-46F9-8346-2C8EA1FC7071}" destId="{5C6BFC53-D3A9-4603-B14E-6A2F9F8A15EF}" srcOrd="2" destOrd="0" presId="urn:microsoft.com/office/officeart/2009/3/layout/HorizontalOrganizationChart"/>
    <dgm:cxn modelId="{DC5CBC08-B94C-485B-BB48-79F923426D0E}" type="presParOf" srcId="{D9776196-B866-4B3B-88EE-AEEA5EADF046}" destId="{FEC0D3AA-2987-4AAC-BE6A-839F31E9E2AD}" srcOrd="2" destOrd="0" presId="urn:microsoft.com/office/officeart/2009/3/layout/HorizontalOrganizationChart"/>
    <dgm:cxn modelId="{7022ED93-7265-4822-9706-C27A5C0F9689}" type="presParOf" srcId="{327DDF99-76C8-4B1A-9842-010A77874DDC}" destId="{D713A718-3433-4F6A-9FE9-43E7B1261D21}" srcOrd="2" destOrd="0" presId="urn:microsoft.com/office/officeart/2009/3/layout/HorizontalOrganizationChart"/>
    <dgm:cxn modelId="{D068AB7F-D4E6-4CD2-9DEC-C7D025250C72}" type="presParOf" srcId="{327DDF99-76C8-4B1A-9842-010A77874DDC}" destId="{D04C9CA6-1627-49EA-B48D-DBFB07E4B1D2}" srcOrd="3" destOrd="0" presId="urn:microsoft.com/office/officeart/2009/3/layout/HorizontalOrganizationChart"/>
    <dgm:cxn modelId="{6E373348-49D7-447E-9CB8-237F348994B7}" type="presParOf" srcId="{D04C9CA6-1627-49EA-B48D-DBFB07E4B1D2}" destId="{5F259D4D-6D65-44BC-8605-A69886748B33}" srcOrd="0" destOrd="0" presId="urn:microsoft.com/office/officeart/2009/3/layout/HorizontalOrganizationChart"/>
    <dgm:cxn modelId="{BE171D5D-89CF-41B4-B907-816A3B2DC76B}" type="presParOf" srcId="{5F259D4D-6D65-44BC-8605-A69886748B33}" destId="{0AB966BB-3CC1-4362-81F3-BD924D26EE4D}" srcOrd="0" destOrd="0" presId="urn:microsoft.com/office/officeart/2009/3/layout/HorizontalOrganizationChart"/>
    <dgm:cxn modelId="{3B8EF6CE-BFF3-42ED-A487-5FEEF1D3C7A7}" type="presParOf" srcId="{5F259D4D-6D65-44BC-8605-A69886748B33}" destId="{FBFEF3BB-FAF2-4A50-986F-3C21716F5468}" srcOrd="1" destOrd="0" presId="urn:microsoft.com/office/officeart/2009/3/layout/HorizontalOrganizationChart"/>
    <dgm:cxn modelId="{E8E1CD29-4298-4257-B79C-B220F6A0BCB9}" type="presParOf" srcId="{D04C9CA6-1627-49EA-B48D-DBFB07E4B1D2}" destId="{0E6A37AF-CB3B-4470-B7F0-1312E940442C}" srcOrd="1" destOrd="0" presId="urn:microsoft.com/office/officeart/2009/3/layout/HorizontalOrganizationChart"/>
    <dgm:cxn modelId="{821A169F-BF68-4D8C-BBCF-459BD7D38ACD}" type="presParOf" srcId="{0E6A37AF-CB3B-4470-B7F0-1312E940442C}" destId="{D3B4BED8-D7E5-4D0D-AA76-F2C8256DC3FD}" srcOrd="0" destOrd="0" presId="urn:microsoft.com/office/officeart/2009/3/layout/HorizontalOrganizationChart"/>
    <dgm:cxn modelId="{92B7A265-9D95-404B-BA2A-21C0951D4F37}" type="presParOf" srcId="{0E6A37AF-CB3B-4470-B7F0-1312E940442C}" destId="{382975C3-A49A-4FE9-8FA4-B5E7525423F1}" srcOrd="1" destOrd="0" presId="urn:microsoft.com/office/officeart/2009/3/layout/HorizontalOrganizationChart"/>
    <dgm:cxn modelId="{F8AD52DE-A27A-4E90-B5F5-AC1478D61B27}" type="presParOf" srcId="{382975C3-A49A-4FE9-8FA4-B5E7525423F1}" destId="{082F3387-6AF7-4077-B4E1-B663919402EA}" srcOrd="0" destOrd="0" presId="urn:microsoft.com/office/officeart/2009/3/layout/HorizontalOrganizationChart"/>
    <dgm:cxn modelId="{743946B7-2841-4851-8737-C389E8F5D7E6}" type="presParOf" srcId="{082F3387-6AF7-4077-B4E1-B663919402EA}" destId="{B8BE0164-63AD-4980-911D-CF630A64E7D8}" srcOrd="0" destOrd="0" presId="urn:microsoft.com/office/officeart/2009/3/layout/HorizontalOrganizationChart"/>
    <dgm:cxn modelId="{0E9AD43A-73F5-49D4-8E33-626849C1356E}" type="presParOf" srcId="{082F3387-6AF7-4077-B4E1-B663919402EA}" destId="{028AF5A7-EA83-4D5F-97AB-68607524433F}" srcOrd="1" destOrd="0" presId="urn:microsoft.com/office/officeart/2009/3/layout/HorizontalOrganizationChart"/>
    <dgm:cxn modelId="{B167A471-D9A4-47B0-B9E2-ABB0BB626107}" type="presParOf" srcId="{382975C3-A49A-4FE9-8FA4-B5E7525423F1}" destId="{1B9B6E70-01EF-455F-8B55-817390F15F9E}" srcOrd="1" destOrd="0" presId="urn:microsoft.com/office/officeart/2009/3/layout/HorizontalOrganizationChart"/>
    <dgm:cxn modelId="{F7C9B20E-1650-4D27-80D4-49D9AD230D4C}" type="presParOf" srcId="{382975C3-A49A-4FE9-8FA4-B5E7525423F1}" destId="{E703ECB0-1708-4ABE-9001-7C220C628D94}" srcOrd="2" destOrd="0" presId="urn:microsoft.com/office/officeart/2009/3/layout/HorizontalOrganizationChart"/>
    <dgm:cxn modelId="{226A1EA0-EA67-4630-9BD2-53800AF2A955}" type="presParOf" srcId="{0E6A37AF-CB3B-4470-B7F0-1312E940442C}" destId="{7A21118C-B91C-463A-ACD4-1879EFACA3D8}" srcOrd="2" destOrd="0" presId="urn:microsoft.com/office/officeart/2009/3/layout/HorizontalOrganizationChart"/>
    <dgm:cxn modelId="{4D2FDEE8-CD84-4E26-B81E-A19D38FBD015}" type="presParOf" srcId="{0E6A37AF-CB3B-4470-B7F0-1312E940442C}" destId="{943A6A07-9E93-403A-83A8-BF315A353761}" srcOrd="3" destOrd="0" presId="urn:microsoft.com/office/officeart/2009/3/layout/HorizontalOrganizationChart"/>
    <dgm:cxn modelId="{5B580E64-7067-4C1B-B025-0EA54398893C}" type="presParOf" srcId="{943A6A07-9E93-403A-83A8-BF315A353761}" destId="{243858B6-ADA2-4E3D-A6B8-F60DBDD79734}" srcOrd="0" destOrd="0" presId="urn:microsoft.com/office/officeart/2009/3/layout/HorizontalOrganizationChart"/>
    <dgm:cxn modelId="{20D28819-9D64-457E-9B88-E3CC7EB354A7}" type="presParOf" srcId="{243858B6-ADA2-4E3D-A6B8-F60DBDD79734}" destId="{35781BDF-5596-4819-B0A1-86A7FC0045E8}" srcOrd="0" destOrd="0" presId="urn:microsoft.com/office/officeart/2009/3/layout/HorizontalOrganizationChart"/>
    <dgm:cxn modelId="{F7202322-0244-496B-9F2A-F79003EB1355}" type="presParOf" srcId="{243858B6-ADA2-4E3D-A6B8-F60DBDD79734}" destId="{559FBD3D-1008-49D6-96F8-284C66B94C1C}" srcOrd="1" destOrd="0" presId="urn:microsoft.com/office/officeart/2009/3/layout/HorizontalOrganizationChart"/>
    <dgm:cxn modelId="{1E3324FC-8115-411B-A061-265DCD8A25B1}" type="presParOf" srcId="{943A6A07-9E93-403A-83A8-BF315A353761}" destId="{7DD18EAD-03ED-48CB-B468-8C6232B1C446}" srcOrd="1" destOrd="0" presId="urn:microsoft.com/office/officeart/2009/3/layout/HorizontalOrganizationChart"/>
    <dgm:cxn modelId="{585132E6-911E-4DE2-9BBD-3B5E750744A5}" type="presParOf" srcId="{943A6A07-9E93-403A-83A8-BF315A353761}" destId="{860DEF40-B94B-444C-8019-55844D660A7B}" srcOrd="2" destOrd="0" presId="urn:microsoft.com/office/officeart/2009/3/layout/HorizontalOrganizationChart"/>
    <dgm:cxn modelId="{31CFF3E0-4678-45B7-B72E-E9842298D96C}" type="presParOf" srcId="{0E6A37AF-CB3B-4470-B7F0-1312E940442C}" destId="{4320F2CC-F466-449F-B8D7-EFA23EC876E8}" srcOrd="4" destOrd="0" presId="urn:microsoft.com/office/officeart/2009/3/layout/HorizontalOrganizationChart"/>
    <dgm:cxn modelId="{9A0B163D-3CA4-45FE-8F97-3DDE1DBFF282}" type="presParOf" srcId="{0E6A37AF-CB3B-4470-B7F0-1312E940442C}" destId="{8421E2CC-B56A-46FD-A053-81AFBC64BE78}" srcOrd="5" destOrd="0" presId="urn:microsoft.com/office/officeart/2009/3/layout/HorizontalOrganizationChart"/>
    <dgm:cxn modelId="{7E500C1A-DADD-498D-A0C4-1DAE3CF80471}" type="presParOf" srcId="{8421E2CC-B56A-46FD-A053-81AFBC64BE78}" destId="{9B544A80-CD06-472D-8536-C65A040A6909}" srcOrd="0" destOrd="0" presId="urn:microsoft.com/office/officeart/2009/3/layout/HorizontalOrganizationChart"/>
    <dgm:cxn modelId="{57551AEA-48F6-46E0-A882-125F907196EE}" type="presParOf" srcId="{9B544A80-CD06-472D-8536-C65A040A6909}" destId="{1682E418-D011-4D4C-9DA2-E4449473DD50}" srcOrd="0" destOrd="0" presId="urn:microsoft.com/office/officeart/2009/3/layout/HorizontalOrganizationChart"/>
    <dgm:cxn modelId="{944630AD-6AC5-48CB-A27D-8B5241C103E9}" type="presParOf" srcId="{9B544A80-CD06-472D-8536-C65A040A6909}" destId="{766A049F-A98C-400A-B364-35063E0EDEDE}" srcOrd="1" destOrd="0" presId="urn:microsoft.com/office/officeart/2009/3/layout/HorizontalOrganizationChart"/>
    <dgm:cxn modelId="{700E42A3-9610-4B0B-AD23-9F9627CD6484}" type="presParOf" srcId="{8421E2CC-B56A-46FD-A053-81AFBC64BE78}" destId="{51EE6E55-D5F0-4574-AEBF-9E2C93E2CB09}" srcOrd="1" destOrd="0" presId="urn:microsoft.com/office/officeart/2009/3/layout/HorizontalOrganizationChart"/>
    <dgm:cxn modelId="{9AB0A193-B463-4ECB-A2C8-2E74ACB0F1ED}" type="presParOf" srcId="{8421E2CC-B56A-46FD-A053-81AFBC64BE78}" destId="{FE75514A-8BB4-405C-9BB8-93333D9E8BC8}" srcOrd="2" destOrd="0" presId="urn:microsoft.com/office/officeart/2009/3/layout/HorizontalOrganizationChart"/>
    <dgm:cxn modelId="{0D2323C5-B6FE-41D4-880F-207940255400}" type="presParOf" srcId="{D04C9CA6-1627-49EA-B48D-DBFB07E4B1D2}" destId="{55145FE0-0B7F-4415-9AF3-44AF8495818A}" srcOrd="2" destOrd="0" presId="urn:microsoft.com/office/officeart/2009/3/layout/HorizontalOrganizationChart"/>
    <dgm:cxn modelId="{DC895BAE-164B-4BC4-9C95-5E35FE1595D1}" type="presParOf" srcId="{327DDF99-76C8-4B1A-9842-010A77874DDC}" destId="{6D14A8A7-5CC7-4B30-8DE8-2ED8407E8B7E}" srcOrd="4" destOrd="0" presId="urn:microsoft.com/office/officeart/2009/3/layout/HorizontalOrganizationChart"/>
    <dgm:cxn modelId="{A0439E30-0644-4946-838D-BA8B291655EA}" type="presParOf" srcId="{327DDF99-76C8-4B1A-9842-010A77874DDC}" destId="{E4E6BC28-332B-4867-97EF-69DFF9D7600B}" srcOrd="5" destOrd="0" presId="urn:microsoft.com/office/officeart/2009/3/layout/HorizontalOrganizationChart"/>
    <dgm:cxn modelId="{5C17FC8A-70E0-460E-88AD-2CBD0590F41F}" type="presParOf" srcId="{E4E6BC28-332B-4867-97EF-69DFF9D7600B}" destId="{EB7E0BF2-311A-4AA9-84FA-3F686169E709}" srcOrd="0" destOrd="0" presId="urn:microsoft.com/office/officeart/2009/3/layout/HorizontalOrganizationChart"/>
    <dgm:cxn modelId="{408A50E8-9088-47EE-A574-19DA766A6ED6}" type="presParOf" srcId="{EB7E0BF2-311A-4AA9-84FA-3F686169E709}" destId="{216FA960-DBD2-4442-A1D1-D7DE468AC592}" srcOrd="0" destOrd="0" presId="urn:microsoft.com/office/officeart/2009/3/layout/HorizontalOrganizationChart"/>
    <dgm:cxn modelId="{72FF9622-E3E8-40B4-9247-F16E8BDDA774}" type="presParOf" srcId="{EB7E0BF2-311A-4AA9-84FA-3F686169E709}" destId="{502AD71D-0EF3-4B4B-B7D7-1234F23EA7FA}" srcOrd="1" destOrd="0" presId="urn:microsoft.com/office/officeart/2009/3/layout/HorizontalOrganizationChart"/>
    <dgm:cxn modelId="{DFCE3ADE-1497-41FC-8A9B-C8A630739255}" type="presParOf" srcId="{E4E6BC28-332B-4867-97EF-69DFF9D7600B}" destId="{A06ACD3D-DCD3-4A09-90D2-E90E22FDD1E4}" srcOrd="1" destOrd="0" presId="urn:microsoft.com/office/officeart/2009/3/layout/HorizontalOrganizationChart"/>
    <dgm:cxn modelId="{6AFAC682-D579-47C6-B59C-AEB383BF710F}" type="presParOf" srcId="{A06ACD3D-DCD3-4A09-90D2-E90E22FDD1E4}" destId="{3D6D414E-F845-40BA-BD15-0FA445089E1F}" srcOrd="0" destOrd="0" presId="urn:microsoft.com/office/officeart/2009/3/layout/HorizontalOrganizationChart"/>
    <dgm:cxn modelId="{E138E2F4-0765-4427-AE79-55752EF18C8F}" type="presParOf" srcId="{A06ACD3D-DCD3-4A09-90D2-E90E22FDD1E4}" destId="{23462FF5-09B7-4DAD-AB5B-FB95A28EB3FF}" srcOrd="1" destOrd="0" presId="urn:microsoft.com/office/officeart/2009/3/layout/HorizontalOrganizationChart"/>
    <dgm:cxn modelId="{21F93E41-E20E-489C-BD7A-AF47AA225C60}" type="presParOf" srcId="{23462FF5-09B7-4DAD-AB5B-FB95A28EB3FF}" destId="{44823CE9-E824-45BE-A824-246F8765FBAD}" srcOrd="0" destOrd="0" presId="urn:microsoft.com/office/officeart/2009/3/layout/HorizontalOrganizationChart"/>
    <dgm:cxn modelId="{6C3F586F-EFFC-4B1F-A9AC-790418A9A5CD}" type="presParOf" srcId="{44823CE9-E824-45BE-A824-246F8765FBAD}" destId="{E4C04F8F-2977-407D-8A43-46E3B1EA5ACC}" srcOrd="0" destOrd="0" presId="urn:microsoft.com/office/officeart/2009/3/layout/HorizontalOrganizationChart"/>
    <dgm:cxn modelId="{196CC24E-7E41-4F77-83FE-7F099C791B8D}" type="presParOf" srcId="{44823CE9-E824-45BE-A824-246F8765FBAD}" destId="{3D67BAD4-70E7-4132-83FC-91C37C614F88}" srcOrd="1" destOrd="0" presId="urn:microsoft.com/office/officeart/2009/3/layout/HorizontalOrganizationChart"/>
    <dgm:cxn modelId="{E9905246-17AF-45D2-8745-04CE52989FB3}" type="presParOf" srcId="{23462FF5-09B7-4DAD-AB5B-FB95A28EB3FF}" destId="{E180415A-4E3F-4E8E-AA97-3FEEAFC34061}" srcOrd="1" destOrd="0" presId="urn:microsoft.com/office/officeart/2009/3/layout/HorizontalOrganizationChart"/>
    <dgm:cxn modelId="{2B8F5446-1F2B-46F5-A9E2-6335E2FF949E}" type="presParOf" srcId="{23462FF5-09B7-4DAD-AB5B-FB95A28EB3FF}" destId="{763892F2-02A6-45D7-A89D-64E21A21AA8C}" srcOrd="2" destOrd="0" presId="urn:microsoft.com/office/officeart/2009/3/layout/HorizontalOrganizationChart"/>
    <dgm:cxn modelId="{D7EE9787-2BBC-4B93-A86A-9BACE5CB13CA}" type="presParOf" srcId="{E4E6BC28-332B-4867-97EF-69DFF9D7600B}" destId="{40A9D2C4-AE5D-4A68-B330-988B906BEA26}" srcOrd="2" destOrd="0" presId="urn:microsoft.com/office/officeart/2009/3/layout/HorizontalOrganizationChart"/>
    <dgm:cxn modelId="{F47EE8CA-12AB-422D-8F25-FCA5E42D52F3}" type="presParOf" srcId="{327DDF99-76C8-4B1A-9842-010A77874DDC}" destId="{A80ADC1A-4438-44CD-AA38-8BC33836BFBD}" srcOrd="6" destOrd="0" presId="urn:microsoft.com/office/officeart/2009/3/layout/HorizontalOrganizationChart"/>
    <dgm:cxn modelId="{C7837FE7-7090-4CC7-A7B1-D74737C6ED2F}" type="presParOf" srcId="{327DDF99-76C8-4B1A-9842-010A77874DDC}" destId="{D1A65F83-94F7-451A-82C2-D26E2CDA0000}" srcOrd="7" destOrd="0" presId="urn:microsoft.com/office/officeart/2009/3/layout/HorizontalOrganizationChart"/>
    <dgm:cxn modelId="{DC1E96AA-C9D4-41BC-A56B-2A4CFB2E8A55}" type="presParOf" srcId="{D1A65F83-94F7-451A-82C2-D26E2CDA0000}" destId="{118AFA01-D154-4461-8A56-86B69DE3E521}" srcOrd="0" destOrd="0" presId="urn:microsoft.com/office/officeart/2009/3/layout/HorizontalOrganizationChart"/>
    <dgm:cxn modelId="{2F5F4A34-E4FA-495D-AAE4-989D1CDF3A99}" type="presParOf" srcId="{118AFA01-D154-4461-8A56-86B69DE3E521}" destId="{BDD7BF68-55F5-44B4-AAB4-C5C31FD9F3C6}" srcOrd="0" destOrd="0" presId="urn:microsoft.com/office/officeart/2009/3/layout/HorizontalOrganizationChart"/>
    <dgm:cxn modelId="{A199D1A6-26EB-4256-A3CB-3E9AACDC5E95}" type="presParOf" srcId="{118AFA01-D154-4461-8A56-86B69DE3E521}" destId="{A702C18E-B094-47E8-A8E5-20BB67044AED}" srcOrd="1" destOrd="0" presId="urn:microsoft.com/office/officeart/2009/3/layout/HorizontalOrganizationChart"/>
    <dgm:cxn modelId="{8B409B72-5A77-4C09-A1CF-B6AD1C03D80A}" type="presParOf" srcId="{D1A65F83-94F7-451A-82C2-D26E2CDA0000}" destId="{4C3DDAFE-D5A3-460D-8038-8DB0366ABC90}" srcOrd="1" destOrd="0" presId="urn:microsoft.com/office/officeart/2009/3/layout/HorizontalOrganizationChart"/>
    <dgm:cxn modelId="{726C1D94-7ABB-4945-8F2D-A7AD221F4980}" type="presParOf" srcId="{4C3DDAFE-D5A3-460D-8038-8DB0366ABC90}" destId="{D10665FB-14BB-46BD-A450-74DF3762E3DD}" srcOrd="0" destOrd="0" presId="urn:microsoft.com/office/officeart/2009/3/layout/HorizontalOrganizationChart"/>
    <dgm:cxn modelId="{9B23C748-DD24-4CD7-B674-FD8FE3C86DD6}" type="presParOf" srcId="{4C3DDAFE-D5A3-460D-8038-8DB0366ABC90}" destId="{5BD84559-5353-490D-817C-B0F7FD926203}" srcOrd="1" destOrd="0" presId="urn:microsoft.com/office/officeart/2009/3/layout/HorizontalOrganizationChart"/>
    <dgm:cxn modelId="{176BFA66-F1FD-4644-9C97-6B9D73FE4206}" type="presParOf" srcId="{5BD84559-5353-490D-817C-B0F7FD926203}" destId="{883C2583-34E0-4968-B128-641063782CD2}" srcOrd="0" destOrd="0" presId="urn:microsoft.com/office/officeart/2009/3/layout/HorizontalOrganizationChart"/>
    <dgm:cxn modelId="{98C46C63-F6A3-4E93-AE44-0A9265E1973E}" type="presParOf" srcId="{883C2583-34E0-4968-B128-641063782CD2}" destId="{59A2DE1A-7B72-49A6-87F8-C2C914DFB499}" srcOrd="0" destOrd="0" presId="urn:microsoft.com/office/officeart/2009/3/layout/HorizontalOrganizationChart"/>
    <dgm:cxn modelId="{C9C733EB-61F1-43A4-8D53-0F35B64A2C52}" type="presParOf" srcId="{883C2583-34E0-4968-B128-641063782CD2}" destId="{D40ED1AE-254B-4240-AB1F-DA76A407AA7C}" srcOrd="1" destOrd="0" presId="urn:microsoft.com/office/officeart/2009/3/layout/HorizontalOrganizationChart"/>
    <dgm:cxn modelId="{A5AAE955-EC2D-4D86-9C85-5903A278841A}" type="presParOf" srcId="{5BD84559-5353-490D-817C-B0F7FD926203}" destId="{149CD9A0-5D13-4458-990D-FBE8E9CBB9E7}" srcOrd="1" destOrd="0" presId="urn:microsoft.com/office/officeart/2009/3/layout/HorizontalOrganizationChart"/>
    <dgm:cxn modelId="{B04D735F-14F5-452E-8A80-250BAE3BE5DC}" type="presParOf" srcId="{5BD84559-5353-490D-817C-B0F7FD926203}" destId="{EE7FD8FD-ADE4-4A26-A72C-85F1BA3F7D0B}" srcOrd="2" destOrd="0" presId="urn:microsoft.com/office/officeart/2009/3/layout/HorizontalOrganizationChart"/>
    <dgm:cxn modelId="{6E655FEB-87CB-4A39-B4B2-0BEDC23B463D}" type="presParOf" srcId="{D1A65F83-94F7-451A-82C2-D26E2CDA0000}" destId="{BA85DBC7-C749-4E0A-8CB1-3DB856E31F07}" srcOrd="2" destOrd="0" presId="urn:microsoft.com/office/officeart/2009/3/layout/HorizontalOrganizationChart"/>
    <dgm:cxn modelId="{B32181D5-6762-415E-9DE9-B3772CB91C4B}" type="presParOf" srcId="{F5B1AFB5-6F9A-4D83-97BA-900AB3A33257}" destId="{8DC6FE63-E72E-44AD-ABDF-3A66A94004F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198EA2-9473-4602-8CFD-CD2B2C0109C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C470C63-4B1B-42AF-A283-6D5020FA830C}">
      <dgm:prSet/>
      <dgm:spPr/>
      <dgm:t>
        <a:bodyPr/>
        <a:lstStyle/>
        <a:p>
          <a:pPr>
            <a:lnSpc>
              <a:spcPct val="100000"/>
            </a:lnSpc>
          </a:pPr>
          <a:r>
            <a:rPr lang="en-NZ" b="1" u="sng"/>
            <a:t>Performance Requirements:</a:t>
          </a:r>
          <a:endParaRPr lang="en-US"/>
        </a:p>
      </dgm:t>
    </dgm:pt>
    <dgm:pt modelId="{2550786B-0C82-4D81-93AC-AFF28376152F}" type="parTrans" cxnId="{60202133-4CCF-494A-9ACD-CA667CD5ED81}">
      <dgm:prSet/>
      <dgm:spPr/>
      <dgm:t>
        <a:bodyPr/>
        <a:lstStyle/>
        <a:p>
          <a:endParaRPr lang="en-US"/>
        </a:p>
      </dgm:t>
    </dgm:pt>
    <dgm:pt modelId="{F6DCAB3C-27DF-45FD-A759-BB0F5FBAA19F}" type="sibTrans" cxnId="{60202133-4CCF-494A-9ACD-CA667CD5ED81}">
      <dgm:prSet/>
      <dgm:spPr/>
      <dgm:t>
        <a:bodyPr/>
        <a:lstStyle/>
        <a:p>
          <a:endParaRPr lang="en-US"/>
        </a:p>
      </dgm:t>
    </dgm:pt>
    <dgm:pt modelId="{207A2687-B6F7-45C8-AC4B-60AE425285E4}">
      <dgm:prSet/>
      <dgm:spPr/>
      <dgm:t>
        <a:bodyPr/>
        <a:lstStyle/>
        <a:p>
          <a:pPr>
            <a:lnSpc>
              <a:spcPct val="100000"/>
            </a:lnSpc>
          </a:pPr>
          <a:r>
            <a:rPr lang="en-NZ" b="1"/>
            <a:t>Transaction Throughput</a:t>
          </a:r>
          <a:r>
            <a:rPr lang="en-NZ"/>
            <a:t>:</a:t>
          </a:r>
          <a:endParaRPr lang="en-US"/>
        </a:p>
      </dgm:t>
    </dgm:pt>
    <dgm:pt modelId="{FD08BC20-345A-49C8-9FAA-648C4B4E7B41}" type="parTrans" cxnId="{6EDD56A1-E9A9-47EB-B1E1-4F7D8FA8C7FE}">
      <dgm:prSet/>
      <dgm:spPr/>
      <dgm:t>
        <a:bodyPr/>
        <a:lstStyle/>
        <a:p>
          <a:endParaRPr lang="en-US"/>
        </a:p>
      </dgm:t>
    </dgm:pt>
    <dgm:pt modelId="{D8CA5353-AD66-4E12-B078-FB8C878AB8A6}" type="sibTrans" cxnId="{6EDD56A1-E9A9-47EB-B1E1-4F7D8FA8C7FE}">
      <dgm:prSet/>
      <dgm:spPr/>
      <dgm:t>
        <a:bodyPr/>
        <a:lstStyle/>
        <a:p>
          <a:endParaRPr lang="en-US"/>
        </a:p>
      </dgm:t>
    </dgm:pt>
    <dgm:pt modelId="{ADBE6BEB-C3D0-43EB-A661-58415331B063}">
      <dgm:prSet/>
      <dgm:spPr/>
      <dgm:t>
        <a:bodyPr/>
        <a:lstStyle/>
        <a:p>
          <a:r>
            <a:rPr lang="en-NZ"/>
            <a:t>The website should handle a high number of transactions during peak times (e.g., 500-1000 transactions per second).</a:t>
          </a:r>
          <a:endParaRPr lang="en-US"/>
        </a:p>
      </dgm:t>
    </dgm:pt>
    <dgm:pt modelId="{1AB40CCF-3A91-4900-BCC1-8866DD329DCA}" type="parTrans" cxnId="{E7FB1BF6-3529-4850-BC98-BF6915A2BB47}">
      <dgm:prSet/>
      <dgm:spPr/>
      <dgm:t>
        <a:bodyPr/>
        <a:lstStyle/>
        <a:p>
          <a:endParaRPr lang="en-US"/>
        </a:p>
      </dgm:t>
    </dgm:pt>
    <dgm:pt modelId="{5A8E6B73-752D-429C-83A6-33B8E356B295}" type="sibTrans" cxnId="{E7FB1BF6-3529-4850-BC98-BF6915A2BB47}">
      <dgm:prSet/>
      <dgm:spPr/>
      <dgm:t>
        <a:bodyPr/>
        <a:lstStyle/>
        <a:p>
          <a:endParaRPr lang="en-US"/>
        </a:p>
      </dgm:t>
    </dgm:pt>
    <dgm:pt modelId="{6A7803CE-76BF-4A94-9A9A-A3C6D97BBD50}">
      <dgm:prSet/>
      <dgm:spPr/>
      <dgm:t>
        <a:bodyPr/>
        <a:lstStyle/>
        <a:p>
          <a:pPr>
            <a:lnSpc>
              <a:spcPct val="100000"/>
            </a:lnSpc>
          </a:pPr>
          <a:r>
            <a:rPr lang="en-NZ" b="1"/>
            <a:t>Response Time</a:t>
          </a:r>
          <a:r>
            <a:rPr lang="en-NZ"/>
            <a:t>:</a:t>
          </a:r>
          <a:endParaRPr lang="en-US"/>
        </a:p>
      </dgm:t>
    </dgm:pt>
    <dgm:pt modelId="{9EF73247-567F-4472-8038-56F4C4775D1D}" type="parTrans" cxnId="{8E7B1DE0-B4E1-48A3-A0AF-948830181637}">
      <dgm:prSet/>
      <dgm:spPr/>
      <dgm:t>
        <a:bodyPr/>
        <a:lstStyle/>
        <a:p>
          <a:endParaRPr lang="en-US"/>
        </a:p>
      </dgm:t>
    </dgm:pt>
    <dgm:pt modelId="{6E8D0869-924D-4F28-8100-9D494D7C4053}" type="sibTrans" cxnId="{8E7B1DE0-B4E1-48A3-A0AF-948830181637}">
      <dgm:prSet/>
      <dgm:spPr/>
      <dgm:t>
        <a:bodyPr/>
        <a:lstStyle/>
        <a:p>
          <a:endParaRPr lang="en-US"/>
        </a:p>
      </dgm:t>
    </dgm:pt>
    <dgm:pt modelId="{03E01FE7-2945-413A-ACA0-4E84C0389587}">
      <dgm:prSet/>
      <dgm:spPr/>
      <dgm:t>
        <a:bodyPr/>
        <a:lstStyle/>
        <a:p>
          <a:r>
            <a:rPr lang="en-NZ" dirty="0"/>
            <a:t>Page load times should be under 2 seconds.</a:t>
          </a:r>
          <a:endParaRPr lang="en-US" dirty="0"/>
        </a:p>
      </dgm:t>
    </dgm:pt>
    <dgm:pt modelId="{4B239132-A86F-4BAF-9FAF-96B3906A0702}" type="parTrans" cxnId="{928FC26B-01A4-412F-97B9-70D5A0ED3C45}">
      <dgm:prSet/>
      <dgm:spPr/>
      <dgm:t>
        <a:bodyPr/>
        <a:lstStyle/>
        <a:p>
          <a:endParaRPr lang="en-US"/>
        </a:p>
      </dgm:t>
    </dgm:pt>
    <dgm:pt modelId="{945B6B92-3F4C-46DD-8621-99258F0F56CF}" type="sibTrans" cxnId="{928FC26B-01A4-412F-97B9-70D5A0ED3C45}">
      <dgm:prSet/>
      <dgm:spPr/>
      <dgm:t>
        <a:bodyPr/>
        <a:lstStyle/>
        <a:p>
          <a:endParaRPr lang="en-US"/>
        </a:p>
      </dgm:t>
    </dgm:pt>
    <dgm:pt modelId="{1B0DF08D-0757-494A-94E6-3552BD1A9F09}">
      <dgm:prSet/>
      <dgm:spPr/>
      <dgm:t>
        <a:bodyPr/>
        <a:lstStyle/>
        <a:p>
          <a:r>
            <a:rPr lang="en-NZ"/>
            <a:t>Real-time data (e.g., wait times, notifications) should update within 1 second.</a:t>
          </a:r>
          <a:endParaRPr lang="en-US"/>
        </a:p>
      </dgm:t>
    </dgm:pt>
    <dgm:pt modelId="{82577560-926C-451A-A794-641CC31CCDDD}" type="parTrans" cxnId="{1EEAE687-EC68-4FDB-AFE5-EE47B1224B06}">
      <dgm:prSet/>
      <dgm:spPr/>
      <dgm:t>
        <a:bodyPr/>
        <a:lstStyle/>
        <a:p>
          <a:endParaRPr lang="en-US"/>
        </a:p>
      </dgm:t>
    </dgm:pt>
    <dgm:pt modelId="{7DF81CA2-6DB0-4E11-B148-8C7083ABC871}" type="sibTrans" cxnId="{1EEAE687-EC68-4FDB-AFE5-EE47B1224B06}">
      <dgm:prSet/>
      <dgm:spPr/>
      <dgm:t>
        <a:bodyPr/>
        <a:lstStyle/>
        <a:p>
          <a:endParaRPr lang="en-US"/>
        </a:p>
      </dgm:t>
    </dgm:pt>
    <dgm:pt modelId="{B48C515F-CA83-4740-85BE-2DE1D0568B54}">
      <dgm:prSet/>
      <dgm:spPr/>
      <dgm:t>
        <a:bodyPr/>
        <a:lstStyle/>
        <a:p>
          <a:pPr>
            <a:lnSpc>
              <a:spcPct val="100000"/>
            </a:lnSpc>
          </a:pPr>
          <a:r>
            <a:rPr lang="en-NZ" b="1" u="sng"/>
            <a:t>Usability Requirements</a:t>
          </a:r>
          <a:endParaRPr lang="en-US"/>
        </a:p>
      </dgm:t>
    </dgm:pt>
    <dgm:pt modelId="{FCDEF03B-023A-4A89-A716-00556A576167}" type="parTrans" cxnId="{E91F8A7C-A8F6-4590-BD6F-97786F3EF8CE}">
      <dgm:prSet/>
      <dgm:spPr/>
      <dgm:t>
        <a:bodyPr/>
        <a:lstStyle/>
        <a:p>
          <a:endParaRPr lang="en-US"/>
        </a:p>
      </dgm:t>
    </dgm:pt>
    <dgm:pt modelId="{A45ECFAC-898D-46BE-A493-D5AACC42A3C7}" type="sibTrans" cxnId="{E91F8A7C-A8F6-4590-BD6F-97786F3EF8CE}">
      <dgm:prSet/>
      <dgm:spPr/>
      <dgm:t>
        <a:bodyPr/>
        <a:lstStyle/>
        <a:p>
          <a:endParaRPr lang="en-US"/>
        </a:p>
      </dgm:t>
    </dgm:pt>
    <dgm:pt modelId="{CB477BB7-76BC-4F06-90E0-3DDAA94985EB}">
      <dgm:prSet/>
      <dgm:spPr/>
      <dgm:t>
        <a:bodyPr/>
        <a:lstStyle/>
        <a:p>
          <a:pPr>
            <a:lnSpc>
              <a:spcPct val="100000"/>
            </a:lnSpc>
          </a:pPr>
          <a:r>
            <a:rPr lang="en-NZ" b="1"/>
            <a:t>Ease of Use</a:t>
          </a:r>
          <a:r>
            <a:rPr lang="en-NZ"/>
            <a:t>:</a:t>
          </a:r>
          <a:endParaRPr lang="en-US"/>
        </a:p>
      </dgm:t>
    </dgm:pt>
    <dgm:pt modelId="{8FB74A7D-FA8E-4E1C-9866-FB2A5014E8AF}" type="parTrans" cxnId="{613F0629-0B82-4F14-B2BF-370DFC4D186F}">
      <dgm:prSet/>
      <dgm:spPr/>
      <dgm:t>
        <a:bodyPr/>
        <a:lstStyle/>
        <a:p>
          <a:endParaRPr lang="en-US"/>
        </a:p>
      </dgm:t>
    </dgm:pt>
    <dgm:pt modelId="{B5675509-A229-4267-A33D-3B6EC8519068}" type="sibTrans" cxnId="{613F0629-0B82-4F14-B2BF-370DFC4D186F}">
      <dgm:prSet/>
      <dgm:spPr/>
      <dgm:t>
        <a:bodyPr/>
        <a:lstStyle/>
        <a:p>
          <a:endParaRPr lang="en-US"/>
        </a:p>
      </dgm:t>
    </dgm:pt>
    <dgm:pt modelId="{935E9CB9-F2A6-4A01-98D4-0490A9CE24BF}">
      <dgm:prSet/>
      <dgm:spPr/>
      <dgm:t>
        <a:bodyPr/>
        <a:lstStyle/>
        <a:p>
          <a:r>
            <a:rPr lang="en-NZ"/>
            <a:t>Should be very easy and user-friendly interface with clear navigation.</a:t>
          </a:r>
          <a:endParaRPr lang="en-US"/>
        </a:p>
      </dgm:t>
    </dgm:pt>
    <dgm:pt modelId="{5D4F4265-1316-4818-BD3A-FA40632D680E}" type="parTrans" cxnId="{B4339AFA-2403-47D6-A699-D0C0E4ABA1C9}">
      <dgm:prSet/>
      <dgm:spPr/>
      <dgm:t>
        <a:bodyPr/>
        <a:lstStyle/>
        <a:p>
          <a:endParaRPr lang="en-US"/>
        </a:p>
      </dgm:t>
    </dgm:pt>
    <dgm:pt modelId="{4FF9EC1A-26B8-491D-82C1-CAAB3E8F4F00}" type="sibTrans" cxnId="{B4339AFA-2403-47D6-A699-D0C0E4ABA1C9}">
      <dgm:prSet/>
      <dgm:spPr/>
      <dgm:t>
        <a:bodyPr/>
        <a:lstStyle/>
        <a:p>
          <a:endParaRPr lang="en-US"/>
        </a:p>
      </dgm:t>
    </dgm:pt>
    <dgm:pt modelId="{2C176D35-CA31-4FEA-B7D1-65C303BCA187}">
      <dgm:prSet/>
      <dgm:spPr/>
      <dgm:t>
        <a:bodyPr/>
        <a:lstStyle/>
        <a:p>
          <a:r>
            <a:rPr lang="en-NZ"/>
            <a:t>Mobile-friendly design for use on smartphones and tablets.</a:t>
          </a:r>
          <a:endParaRPr lang="en-US"/>
        </a:p>
      </dgm:t>
    </dgm:pt>
    <dgm:pt modelId="{12B34A57-2245-410D-A3FD-870F717CD789}" type="parTrans" cxnId="{3D424CB4-211D-41A9-A1AA-67C0B2307A34}">
      <dgm:prSet/>
      <dgm:spPr/>
      <dgm:t>
        <a:bodyPr/>
        <a:lstStyle/>
        <a:p>
          <a:endParaRPr lang="en-US"/>
        </a:p>
      </dgm:t>
    </dgm:pt>
    <dgm:pt modelId="{577D6A8B-B4A5-40DA-8A70-66D901674BAB}" type="sibTrans" cxnId="{3D424CB4-211D-41A9-A1AA-67C0B2307A34}">
      <dgm:prSet/>
      <dgm:spPr/>
      <dgm:t>
        <a:bodyPr/>
        <a:lstStyle/>
        <a:p>
          <a:endParaRPr lang="en-US"/>
        </a:p>
      </dgm:t>
    </dgm:pt>
    <dgm:pt modelId="{D3E4CB62-B734-4B70-95A9-77D7E984466F}">
      <dgm:prSet/>
      <dgm:spPr/>
      <dgm:t>
        <a:bodyPr/>
        <a:lstStyle/>
        <a:p>
          <a:r>
            <a:rPr lang="en-NZ"/>
            <a:t>Needs to be easy enough for new staffs if they were newly recruited.</a:t>
          </a:r>
          <a:endParaRPr lang="en-US"/>
        </a:p>
      </dgm:t>
    </dgm:pt>
    <dgm:pt modelId="{E0577F10-0CCD-41C5-9A93-B250F011C37D}" type="parTrans" cxnId="{0FBB2A2C-FB72-48CE-A301-DEABEF4654E9}">
      <dgm:prSet/>
      <dgm:spPr/>
      <dgm:t>
        <a:bodyPr/>
        <a:lstStyle/>
        <a:p>
          <a:endParaRPr lang="en-US"/>
        </a:p>
      </dgm:t>
    </dgm:pt>
    <dgm:pt modelId="{AB7DB4A6-E8FB-406B-AB77-5874393A970F}" type="sibTrans" cxnId="{0FBB2A2C-FB72-48CE-A301-DEABEF4654E9}">
      <dgm:prSet/>
      <dgm:spPr/>
      <dgm:t>
        <a:bodyPr/>
        <a:lstStyle/>
        <a:p>
          <a:endParaRPr lang="en-US"/>
        </a:p>
      </dgm:t>
    </dgm:pt>
    <dgm:pt modelId="{CE9D8A79-33BF-4CC9-957F-C2EB0F0F0C57}" type="pres">
      <dgm:prSet presAssocID="{31198EA2-9473-4602-8CFD-CD2B2C0109C8}" presName="linear" presStyleCnt="0">
        <dgm:presLayoutVars>
          <dgm:animLvl val="lvl"/>
          <dgm:resizeHandles val="exact"/>
        </dgm:presLayoutVars>
      </dgm:prSet>
      <dgm:spPr/>
    </dgm:pt>
    <dgm:pt modelId="{A45D12FF-818D-4F1B-B88A-D1060F8E44B7}" type="pres">
      <dgm:prSet presAssocID="{7C470C63-4B1B-42AF-A283-6D5020FA830C}" presName="parentText" presStyleLbl="node1" presStyleIdx="0" presStyleCnt="2">
        <dgm:presLayoutVars>
          <dgm:chMax val="0"/>
          <dgm:bulletEnabled val="1"/>
        </dgm:presLayoutVars>
      </dgm:prSet>
      <dgm:spPr/>
    </dgm:pt>
    <dgm:pt modelId="{339E98FC-BEF0-46D2-9AAC-A90E53FD861B}" type="pres">
      <dgm:prSet presAssocID="{7C470C63-4B1B-42AF-A283-6D5020FA830C}" presName="childText" presStyleLbl="revTx" presStyleIdx="0" presStyleCnt="2">
        <dgm:presLayoutVars>
          <dgm:bulletEnabled val="1"/>
        </dgm:presLayoutVars>
      </dgm:prSet>
      <dgm:spPr/>
    </dgm:pt>
    <dgm:pt modelId="{8CB154F2-175E-424D-8510-B0A06B189C59}" type="pres">
      <dgm:prSet presAssocID="{B48C515F-CA83-4740-85BE-2DE1D0568B54}" presName="parentText" presStyleLbl="node1" presStyleIdx="1" presStyleCnt="2">
        <dgm:presLayoutVars>
          <dgm:chMax val="0"/>
          <dgm:bulletEnabled val="1"/>
        </dgm:presLayoutVars>
      </dgm:prSet>
      <dgm:spPr/>
    </dgm:pt>
    <dgm:pt modelId="{84E4F997-5CA0-4763-A877-021E0C522305}" type="pres">
      <dgm:prSet presAssocID="{B48C515F-CA83-4740-85BE-2DE1D0568B54}" presName="childText" presStyleLbl="revTx" presStyleIdx="1" presStyleCnt="2">
        <dgm:presLayoutVars>
          <dgm:bulletEnabled val="1"/>
        </dgm:presLayoutVars>
      </dgm:prSet>
      <dgm:spPr/>
    </dgm:pt>
  </dgm:ptLst>
  <dgm:cxnLst>
    <dgm:cxn modelId="{613F0629-0B82-4F14-B2BF-370DFC4D186F}" srcId="{B48C515F-CA83-4740-85BE-2DE1D0568B54}" destId="{CB477BB7-76BC-4F06-90E0-3DDAA94985EB}" srcOrd="0" destOrd="0" parTransId="{8FB74A7D-FA8E-4E1C-9866-FB2A5014E8AF}" sibTransId="{B5675509-A229-4267-A33D-3B6EC8519068}"/>
    <dgm:cxn modelId="{0FBB2A2C-FB72-48CE-A301-DEABEF4654E9}" srcId="{CB477BB7-76BC-4F06-90E0-3DDAA94985EB}" destId="{D3E4CB62-B734-4B70-95A9-77D7E984466F}" srcOrd="2" destOrd="0" parTransId="{E0577F10-0CCD-41C5-9A93-B250F011C37D}" sibTransId="{AB7DB4A6-E8FB-406B-AB77-5874393A970F}"/>
    <dgm:cxn modelId="{60202133-4CCF-494A-9ACD-CA667CD5ED81}" srcId="{31198EA2-9473-4602-8CFD-CD2B2C0109C8}" destId="{7C470C63-4B1B-42AF-A283-6D5020FA830C}" srcOrd="0" destOrd="0" parTransId="{2550786B-0C82-4D81-93AC-AFF28376152F}" sibTransId="{F6DCAB3C-27DF-45FD-A759-BB0F5FBAA19F}"/>
    <dgm:cxn modelId="{090C3243-3D7E-4E55-B2B0-DDDF777B8F7B}" type="presOf" srcId="{ADBE6BEB-C3D0-43EB-A661-58415331B063}" destId="{339E98FC-BEF0-46D2-9AAC-A90E53FD861B}" srcOrd="0" destOrd="1" presId="urn:microsoft.com/office/officeart/2005/8/layout/vList2"/>
    <dgm:cxn modelId="{928FC26B-01A4-412F-97B9-70D5A0ED3C45}" srcId="{6A7803CE-76BF-4A94-9A9A-A3C6D97BBD50}" destId="{03E01FE7-2945-413A-ACA0-4E84C0389587}" srcOrd="0" destOrd="0" parTransId="{4B239132-A86F-4BAF-9FAF-96B3906A0702}" sibTransId="{945B6B92-3F4C-46DD-8621-99258F0F56CF}"/>
    <dgm:cxn modelId="{532DE44E-FFF9-4F3E-B4FB-C399FC0C4376}" type="presOf" srcId="{6A7803CE-76BF-4A94-9A9A-A3C6D97BBD50}" destId="{339E98FC-BEF0-46D2-9AAC-A90E53FD861B}" srcOrd="0" destOrd="2" presId="urn:microsoft.com/office/officeart/2005/8/layout/vList2"/>
    <dgm:cxn modelId="{04FAB74F-7B43-4280-A10B-C99D9A771571}" type="presOf" srcId="{1B0DF08D-0757-494A-94E6-3552BD1A9F09}" destId="{339E98FC-BEF0-46D2-9AAC-A90E53FD861B}" srcOrd="0" destOrd="4" presId="urn:microsoft.com/office/officeart/2005/8/layout/vList2"/>
    <dgm:cxn modelId="{E91F8A7C-A8F6-4590-BD6F-97786F3EF8CE}" srcId="{31198EA2-9473-4602-8CFD-CD2B2C0109C8}" destId="{B48C515F-CA83-4740-85BE-2DE1D0568B54}" srcOrd="1" destOrd="0" parTransId="{FCDEF03B-023A-4A89-A716-00556A576167}" sibTransId="{A45ECFAC-898D-46BE-A493-D5AACC42A3C7}"/>
    <dgm:cxn modelId="{BE802780-6482-42FD-80CB-042B6D6C17D1}" type="presOf" srcId="{B48C515F-CA83-4740-85BE-2DE1D0568B54}" destId="{8CB154F2-175E-424D-8510-B0A06B189C59}" srcOrd="0" destOrd="0" presId="urn:microsoft.com/office/officeart/2005/8/layout/vList2"/>
    <dgm:cxn modelId="{1EEAE687-EC68-4FDB-AFE5-EE47B1224B06}" srcId="{6A7803CE-76BF-4A94-9A9A-A3C6D97BBD50}" destId="{1B0DF08D-0757-494A-94E6-3552BD1A9F09}" srcOrd="1" destOrd="0" parTransId="{82577560-926C-451A-A794-641CC31CCDDD}" sibTransId="{7DF81CA2-6DB0-4E11-B148-8C7083ABC871}"/>
    <dgm:cxn modelId="{0C95A59B-369D-447F-8EE6-4A434F4F4895}" type="presOf" srcId="{CB477BB7-76BC-4F06-90E0-3DDAA94985EB}" destId="{84E4F997-5CA0-4763-A877-021E0C522305}" srcOrd="0" destOrd="0" presId="urn:microsoft.com/office/officeart/2005/8/layout/vList2"/>
    <dgm:cxn modelId="{6EDD56A1-E9A9-47EB-B1E1-4F7D8FA8C7FE}" srcId="{7C470C63-4B1B-42AF-A283-6D5020FA830C}" destId="{207A2687-B6F7-45C8-AC4B-60AE425285E4}" srcOrd="0" destOrd="0" parTransId="{FD08BC20-345A-49C8-9FAA-648C4B4E7B41}" sibTransId="{D8CA5353-AD66-4E12-B078-FB8C878AB8A6}"/>
    <dgm:cxn modelId="{215941B2-71D6-4E1D-BECA-5FCB0BE39329}" type="presOf" srcId="{2C176D35-CA31-4FEA-B7D1-65C303BCA187}" destId="{84E4F997-5CA0-4763-A877-021E0C522305}" srcOrd="0" destOrd="2" presId="urn:microsoft.com/office/officeart/2005/8/layout/vList2"/>
    <dgm:cxn modelId="{3D424CB4-211D-41A9-A1AA-67C0B2307A34}" srcId="{CB477BB7-76BC-4F06-90E0-3DDAA94985EB}" destId="{2C176D35-CA31-4FEA-B7D1-65C303BCA187}" srcOrd="1" destOrd="0" parTransId="{12B34A57-2245-410D-A3FD-870F717CD789}" sibTransId="{577D6A8B-B4A5-40DA-8A70-66D901674BAB}"/>
    <dgm:cxn modelId="{222C65CD-22AD-45A2-929E-35B4E36F22CF}" type="presOf" srcId="{31198EA2-9473-4602-8CFD-CD2B2C0109C8}" destId="{CE9D8A79-33BF-4CC9-957F-C2EB0F0F0C57}" srcOrd="0" destOrd="0" presId="urn:microsoft.com/office/officeart/2005/8/layout/vList2"/>
    <dgm:cxn modelId="{469E4BD6-88B8-4DFA-8D7D-E814A09387FE}" type="presOf" srcId="{935E9CB9-F2A6-4A01-98D4-0490A9CE24BF}" destId="{84E4F997-5CA0-4763-A877-021E0C522305}" srcOrd="0" destOrd="1" presId="urn:microsoft.com/office/officeart/2005/8/layout/vList2"/>
    <dgm:cxn modelId="{AC2BD7D7-657F-4724-A082-87D992C1DACE}" type="presOf" srcId="{7C470C63-4B1B-42AF-A283-6D5020FA830C}" destId="{A45D12FF-818D-4F1B-B88A-D1060F8E44B7}" srcOrd="0" destOrd="0" presId="urn:microsoft.com/office/officeart/2005/8/layout/vList2"/>
    <dgm:cxn modelId="{103382DC-C32D-4AD1-829D-BA620F55B3AB}" type="presOf" srcId="{03E01FE7-2945-413A-ACA0-4E84C0389587}" destId="{339E98FC-BEF0-46D2-9AAC-A90E53FD861B}" srcOrd="0" destOrd="3" presId="urn:microsoft.com/office/officeart/2005/8/layout/vList2"/>
    <dgm:cxn modelId="{8E7B1DE0-B4E1-48A3-A0AF-948830181637}" srcId="{7C470C63-4B1B-42AF-A283-6D5020FA830C}" destId="{6A7803CE-76BF-4A94-9A9A-A3C6D97BBD50}" srcOrd="1" destOrd="0" parTransId="{9EF73247-567F-4472-8038-56F4C4775D1D}" sibTransId="{6E8D0869-924D-4F28-8100-9D494D7C4053}"/>
    <dgm:cxn modelId="{DD9737E1-FACB-4EA7-9086-C4DEFFC83BF0}" type="presOf" srcId="{D3E4CB62-B734-4B70-95A9-77D7E984466F}" destId="{84E4F997-5CA0-4763-A877-021E0C522305}" srcOrd="0" destOrd="3" presId="urn:microsoft.com/office/officeart/2005/8/layout/vList2"/>
    <dgm:cxn modelId="{B3B3C9F2-8CE7-4BF9-B5D8-BA3186631D2B}" type="presOf" srcId="{207A2687-B6F7-45C8-AC4B-60AE425285E4}" destId="{339E98FC-BEF0-46D2-9AAC-A90E53FD861B}" srcOrd="0" destOrd="0" presId="urn:microsoft.com/office/officeart/2005/8/layout/vList2"/>
    <dgm:cxn modelId="{E7FB1BF6-3529-4850-BC98-BF6915A2BB47}" srcId="{207A2687-B6F7-45C8-AC4B-60AE425285E4}" destId="{ADBE6BEB-C3D0-43EB-A661-58415331B063}" srcOrd="0" destOrd="0" parTransId="{1AB40CCF-3A91-4900-BCC1-8866DD329DCA}" sibTransId="{5A8E6B73-752D-429C-83A6-33B8E356B295}"/>
    <dgm:cxn modelId="{B4339AFA-2403-47D6-A699-D0C0E4ABA1C9}" srcId="{CB477BB7-76BC-4F06-90E0-3DDAA94985EB}" destId="{935E9CB9-F2A6-4A01-98D4-0490A9CE24BF}" srcOrd="0" destOrd="0" parTransId="{5D4F4265-1316-4818-BD3A-FA40632D680E}" sibTransId="{4FF9EC1A-26B8-491D-82C1-CAAB3E8F4F00}"/>
    <dgm:cxn modelId="{20A10289-B9E2-4B5C-8C70-0BFFDCB7480B}" type="presParOf" srcId="{CE9D8A79-33BF-4CC9-957F-C2EB0F0F0C57}" destId="{A45D12FF-818D-4F1B-B88A-D1060F8E44B7}" srcOrd="0" destOrd="0" presId="urn:microsoft.com/office/officeart/2005/8/layout/vList2"/>
    <dgm:cxn modelId="{00D0BFDE-EDB2-4784-8F43-267D580D3414}" type="presParOf" srcId="{CE9D8A79-33BF-4CC9-957F-C2EB0F0F0C57}" destId="{339E98FC-BEF0-46D2-9AAC-A90E53FD861B}" srcOrd="1" destOrd="0" presId="urn:microsoft.com/office/officeart/2005/8/layout/vList2"/>
    <dgm:cxn modelId="{63E7C298-E7E2-47B5-B98A-F1D287C90D31}" type="presParOf" srcId="{CE9D8A79-33BF-4CC9-957F-C2EB0F0F0C57}" destId="{8CB154F2-175E-424D-8510-B0A06B189C59}" srcOrd="2" destOrd="0" presId="urn:microsoft.com/office/officeart/2005/8/layout/vList2"/>
    <dgm:cxn modelId="{72C2E09D-6933-43E5-A422-71D051041587}" type="presParOf" srcId="{CE9D8A79-33BF-4CC9-957F-C2EB0F0F0C57}" destId="{84E4F997-5CA0-4763-A877-021E0C522305}"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5DA158-69EC-426B-A51B-8673B7C2242B}"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7BC3FE41-2F5B-48AD-8B2B-5FEA3DF0C5BB}">
      <dgm:prSet/>
      <dgm:spPr/>
      <dgm:t>
        <a:bodyPr/>
        <a:lstStyle/>
        <a:p>
          <a:pPr>
            <a:defRPr b="1"/>
          </a:pPr>
          <a:r>
            <a:rPr lang="en-NZ" b="1" u="sng"/>
            <a:t>Reliability &amp; availability Requirements</a:t>
          </a:r>
          <a:endParaRPr lang="en-US"/>
        </a:p>
      </dgm:t>
    </dgm:pt>
    <dgm:pt modelId="{7F13DECF-2512-43CB-A4B2-6D06B2CE9BBC}" type="parTrans" cxnId="{7CF06E69-1ECF-498C-836D-6CFC1CB9E591}">
      <dgm:prSet/>
      <dgm:spPr/>
      <dgm:t>
        <a:bodyPr/>
        <a:lstStyle/>
        <a:p>
          <a:endParaRPr lang="en-US"/>
        </a:p>
      </dgm:t>
    </dgm:pt>
    <dgm:pt modelId="{D4FA3BD5-1367-4E08-AD84-7B5F8F57F3F2}" type="sibTrans" cxnId="{7CF06E69-1ECF-498C-836D-6CFC1CB9E591}">
      <dgm:prSet/>
      <dgm:spPr/>
      <dgm:t>
        <a:bodyPr/>
        <a:lstStyle/>
        <a:p>
          <a:endParaRPr lang="en-US"/>
        </a:p>
      </dgm:t>
    </dgm:pt>
    <dgm:pt modelId="{6BFD74E7-2C63-484F-8F1C-081284A2C391}">
      <dgm:prSet/>
      <dgm:spPr/>
      <dgm:t>
        <a:bodyPr/>
        <a:lstStyle/>
        <a:p>
          <a:r>
            <a:rPr lang="en-NZ"/>
            <a:t>The website should have an uptime of at least 99.9%.</a:t>
          </a:r>
          <a:endParaRPr lang="en-US"/>
        </a:p>
      </dgm:t>
    </dgm:pt>
    <dgm:pt modelId="{E31C7B2B-E113-4265-9B2B-40865B27F72E}" type="parTrans" cxnId="{B106F2D0-1D24-4FEF-A1A2-A0D7EB9300FD}">
      <dgm:prSet/>
      <dgm:spPr/>
      <dgm:t>
        <a:bodyPr/>
        <a:lstStyle/>
        <a:p>
          <a:endParaRPr lang="en-US"/>
        </a:p>
      </dgm:t>
    </dgm:pt>
    <dgm:pt modelId="{4651448D-BA5E-4B82-9719-D52D6882BFC8}" type="sibTrans" cxnId="{B106F2D0-1D24-4FEF-A1A2-A0D7EB9300FD}">
      <dgm:prSet/>
      <dgm:spPr/>
      <dgm:t>
        <a:bodyPr/>
        <a:lstStyle/>
        <a:p>
          <a:endParaRPr lang="en-US"/>
        </a:p>
      </dgm:t>
    </dgm:pt>
    <dgm:pt modelId="{BF9E4571-1C78-4089-9A99-32AC54DD0C25}">
      <dgm:prSet/>
      <dgm:spPr/>
      <dgm:t>
        <a:bodyPr/>
        <a:lstStyle/>
        <a:p>
          <a:r>
            <a:rPr lang="en-NZ"/>
            <a:t>Implement redundancy and failover mechanisms to ensure high availability.</a:t>
          </a:r>
          <a:endParaRPr lang="en-US"/>
        </a:p>
      </dgm:t>
    </dgm:pt>
    <dgm:pt modelId="{3B2B54E0-B028-4259-B346-F06D499E60D4}" type="parTrans" cxnId="{63BD4E51-6D7E-487E-A0A0-712B0D0002F1}">
      <dgm:prSet/>
      <dgm:spPr/>
      <dgm:t>
        <a:bodyPr/>
        <a:lstStyle/>
        <a:p>
          <a:endParaRPr lang="en-US"/>
        </a:p>
      </dgm:t>
    </dgm:pt>
    <dgm:pt modelId="{C07B3167-BEDA-46E6-BE21-1293CB09B299}" type="sibTrans" cxnId="{63BD4E51-6D7E-487E-A0A0-712B0D0002F1}">
      <dgm:prSet/>
      <dgm:spPr/>
      <dgm:t>
        <a:bodyPr/>
        <a:lstStyle/>
        <a:p>
          <a:endParaRPr lang="en-US"/>
        </a:p>
      </dgm:t>
    </dgm:pt>
    <dgm:pt modelId="{CE5C7F02-B813-4313-ABCA-FC2879D99A61}">
      <dgm:prSet/>
      <dgm:spPr/>
      <dgm:t>
        <a:bodyPr/>
        <a:lstStyle/>
        <a:p>
          <a:pPr>
            <a:defRPr b="1"/>
          </a:pPr>
          <a:r>
            <a:rPr lang="en-NZ" b="1" u="sng" dirty="0"/>
            <a:t>Maintainability Requirements</a:t>
          </a:r>
          <a:endParaRPr lang="en-US" dirty="0"/>
        </a:p>
      </dgm:t>
    </dgm:pt>
    <dgm:pt modelId="{0B4AD6C9-0D3D-4AB6-8CEF-856414C90090}" type="parTrans" cxnId="{DFE03F8B-172B-4DEA-87CB-EA15876028E7}">
      <dgm:prSet/>
      <dgm:spPr/>
      <dgm:t>
        <a:bodyPr/>
        <a:lstStyle/>
        <a:p>
          <a:endParaRPr lang="en-US"/>
        </a:p>
      </dgm:t>
    </dgm:pt>
    <dgm:pt modelId="{8734F4C1-581C-4AFC-A015-A02B00049E9E}" type="sibTrans" cxnId="{DFE03F8B-172B-4DEA-87CB-EA15876028E7}">
      <dgm:prSet/>
      <dgm:spPr/>
      <dgm:t>
        <a:bodyPr/>
        <a:lstStyle/>
        <a:p>
          <a:endParaRPr lang="en-US"/>
        </a:p>
      </dgm:t>
    </dgm:pt>
    <dgm:pt modelId="{E5AF0AF3-E86A-4DA0-89FC-0BE9DFAC4151}">
      <dgm:prSet/>
      <dgm:spPr/>
      <dgm:t>
        <a:bodyPr/>
        <a:lstStyle/>
        <a:p>
          <a:r>
            <a:rPr lang="en-NZ"/>
            <a:t>Design the system in a modular fashion to ease updates and maintenance.</a:t>
          </a:r>
          <a:endParaRPr lang="en-US"/>
        </a:p>
      </dgm:t>
    </dgm:pt>
    <dgm:pt modelId="{4F5D81FC-B0DF-4EC5-AA5F-A6FF86E5018A}" type="parTrans" cxnId="{6D5605D9-73E6-4C91-9FEA-2A2FFB44ACA2}">
      <dgm:prSet/>
      <dgm:spPr/>
      <dgm:t>
        <a:bodyPr/>
        <a:lstStyle/>
        <a:p>
          <a:endParaRPr lang="en-US"/>
        </a:p>
      </dgm:t>
    </dgm:pt>
    <dgm:pt modelId="{89C78E69-6DB3-4638-BAD9-E1E40E5F6BD9}" type="sibTrans" cxnId="{6D5605D9-73E6-4C91-9FEA-2A2FFB44ACA2}">
      <dgm:prSet/>
      <dgm:spPr/>
      <dgm:t>
        <a:bodyPr/>
        <a:lstStyle/>
        <a:p>
          <a:endParaRPr lang="en-US"/>
        </a:p>
      </dgm:t>
    </dgm:pt>
    <dgm:pt modelId="{02593B2A-E5D0-4807-A704-BBDCCE26206F}">
      <dgm:prSet/>
      <dgm:spPr/>
      <dgm:t>
        <a:bodyPr/>
        <a:lstStyle/>
        <a:p>
          <a:r>
            <a:rPr lang="en-NZ"/>
            <a:t>Back-End – Uses MVC structure for ease of use. </a:t>
          </a:r>
          <a:endParaRPr lang="en-US"/>
        </a:p>
      </dgm:t>
    </dgm:pt>
    <dgm:pt modelId="{85F4777D-FDFF-4B83-AF11-679CE2D85ED3}" type="parTrans" cxnId="{7CA0F06E-85F2-4B02-80E3-A6EE0CEF456E}">
      <dgm:prSet/>
      <dgm:spPr/>
      <dgm:t>
        <a:bodyPr/>
        <a:lstStyle/>
        <a:p>
          <a:endParaRPr lang="en-US"/>
        </a:p>
      </dgm:t>
    </dgm:pt>
    <dgm:pt modelId="{AAAC7669-C0F3-45E5-B55E-86F06C8AAD71}" type="sibTrans" cxnId="{7CA0F06E-85F2-4B02-80E3-A6EE0CEF456E}">
      <dgm:prSet/>
      <dgm:spPr/>
      <dgm:t>
        <a:bodyPr/>
        <a:lstStyle/>
        <a:p>
          <a:endParaRPr lang="en-US"/>
        </a:p>
      </dgm:t>
    </dgm:pt>
    <dgm:pt modelId="{72666E1F-4C40-4DBF-843A-544376D0E04B}">
      <dgm:prSet/>
      <dgm:spPr/>
      <dgm:t>
        <a:bodyPr/>
        <a:lstStyle/>
        <a:p>
          <a:r>
            <a:rPr lang="en-NZ"/>
            <a:t>Front-End – Used proper components, custom hooks for data reuse.</a:t>
          </a:r>
          <a:endParaRPr lang="en-US"/>
        </a:p>
      </dgm:t>
    </dgm:pt>
    <dgm:pt modelId="{86EE4752-787B-4BFF-838F-568CD2A7304D}" type="parTrans" cxnId="{A0AAF403-704C-4399-BD60-57BD56F4C8F1}">
      <dgm:prSet/>
      <dgm:spPr/>
      <dgm:t>
        <a:bodyPr/>
        <a:lstStyle/>
        <a:p>
          <a:endParaRPr lang="en-US"/>
        </a:p>
      </dgm:t>
    </dgm:pt>
    <dgm:pt modelId="{9DBE2F8F-88BD-4EDA-9951-7F11398BAF5F}" type="sibTrans" cxnId="{A0AAF403-704C-4399-BD60-57BD56F4C8F1}">
      <dgm:prSet/>
      <dgm:spPr/>
      <dgm:t>
        <a:bodyPr/>
        <a:lstStyle/>
        <a:p>
          <a:endParaRPr lang="en-US"/>
        </a:p>
      </dgm:t>
    </dgm:pt>
    <dgm:pt modelId="{CDDF2B3B-3C6C-4993-B826-567AE5B80763}">
      <dgm:prSet/>
      <dgm:spPr/>
      <dgm:t>
        <a:bodyPr/>
        <a:lstStyle/>
        <a:p>
          <a:r>
            <a:rPr lang="en-NZ"/>
            <a:t>Design the system to easily scale horizontally or vertically to accommodate increased load.</a:t>
          </a:r>
          <a:endParaRPr lang="en-US"/>
        </a:p>
      </dgm:t>
    </dgm:pt>
    <dgm:pt modelId="{EF53349B-DF50-480D-8DC2-53F0E92582C9}" type="parTrans" cxnId="{312ED7D4-2E93-42F9-A6FC-42A01AC30C12}">
      <dgm:prSet/>
      <dgm:spPr/>
      <dgm:t>
        <a:bodyPr/>
        <a:lstStyle/>
        <a:p>
          <a:endParaRPr lang="en-US"/>
        </a:p>
      </dgm:t>
    </dgm:pt>
    <dgm:pt modelId="{93F76778-08D7-4165-95DB-2EC4DC3C36F7}" type="sibTrans" cxnId="{312ED7D4-2E93-42F9-A6FC-42A01AC30C12}">
      <dgm:prSet/>
      <dgm:spPr/>
      <dgm:t>
        <a:bodyPr/>
        <a:lstStyle/>
        <a:p>
          <a:endParaRPr lang="en-US"/>
        </a:p>
      </dgm:t>
    </dgm:pt>
    <dgm:pt modelId="{4CFF1CFC-CAEC-46E5-8993-62708349AF98}" type="pres">
      <dgm:prSet presAssocID="{C25DA158-69EC-426B-A51B-8673B7C2242B}" presName="root" presStyleCnt="0">
        <dgm:presLayoutVars>
          <dgm:dir/>
          <dgm:resizeHandles val="exact"/>
        </dgm:presLayoutVars>
      </dgm:prSet>
      <dgm:spPr/>
    </dgm:pt>
    <dgm:pt modelId="{190E2690-2713-43E5-9896-1935A1418C31}" type="pres">
      <dgm:prSet presAssocID="{7BC3FE41-2F5B-48AD-8B2B-5FEA3DF0C5BB}" presName="compNode" presStyleCnt="0"/>
      <dgm:spPr/>
    </dgm:pt>
    <dgm:pt modelId="{9CE9AF97-BC62-4A16-8640-A91614BB60DD}" type="pres">
      <dgm:prSet presAssocID="{7BC3FE41-2F5B-48AD-8B2B-5FEA3DF0C5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61F429F-159A-46B6-A08C-59C79F6BE087}" type="pres">
      <dgm:prSet presAssocID="{7BC3FE41-2F5B-48AD-8B2B-5FEA3DF0C5BB}" presName="iconSpace" presStyleCnt="0"/>
      <dgm:spPr/>
    </dgm:pt>
    <dgm:pt modelId="{E41407CB-691F-4284-B257-C5C7616A9240}" type="pres">
      <dgm:prSet presAssocID="{7BC3FE41-2F5B-48AD-8B2B-5FEA3DF0C5BB}" presName="parTx" presStyleLbl="revTx" presStyleIdx="0" presStyleCnt="4">
        <dgm:presLayoutVars>
          <dgm:chMax val="0"/>
          <dgm:chPref val="0"/>
        </dgm:presLayoutVars>
      </dgm:prSet>
      <dgm:spPr/>
    </dgm:pt>
    <dgm:pt modelId="{C69B9116-7032-40E1-B8AB-1D28185B85E4}" type="pres">
      <dgm:prSet presAssocID="{7BC3FE41-2F5B-48AD-8B2B-5FEA3DF0C5BB}" presName="txSpace" presStyleCnt="0"/>
      <dgm:spPr/>
    </dgm:pt>
    <dgm:pt modelId="{8DF1279B-F5AB-4ADB-8248-235E8C402916}" type="pres">
      <dgm:prSet presAssocID="{7BC3FE41-2F5B-48AD-8B2B-5FEA3DF0C5BB}" presName="desTx" presStyleLbl="revTx" presStyleIdx="1" presStyleCnt="4">
        <dgm:presLayoutVars/>
      </dgm:prSet>
      <dgm:spPr/>
    </dgm:pt>
    <dgm:pt modelId="{83A9B9E8-514C-4CB0-B05E-F4721A4184D1}" type="pres">
      <dgm:prSet presAssocID="{D4FA3BD5-1367-4E08-AD84-7B5F8F57F3F2}" presName="sibTrans" presStyleCnt="0"/>
      <dgm:spPr/>
    </dgm:pt>
    <dgm:pt modelId="{873FA7A9-2D4B-42B8-80AF-DC66AD14579C}" type="pres">
      <dgm:prSet presAssocID="{CE5C7F02-B813-4313-ABCA-FC2879D99A61}" presName="compNode" presStyleCnt="0"/>
      <dgm:spPr/>
    </dgm:pt>
    <dgm:pt modelId="{8EF20E05-3B21-44AE-9FC7-F0EA19027465}" type="pres">
      <dgm:prSet presAssocID="{CE5C7F02-B813-4313-ABCA-FC2879D99A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352FA2A-EEFC-494F-8BA8-7052ABF14A07}" type="pres">
      <dgm:prSet presAssocID="{CE5C7F02-B813-4313-ABCA-FC2879D99A61}" presName="iconSpace" presStyleCnt="0"/>
      <dgm:spPr/>
    </dgm:pt>
    <dgm:pt modelId="{759EDB67-D8BB-49CD-AD08-EDEEDE09FEF6}" type="pres">
      <dgm:prSet presAssocID="{CE5C7F02-B813-4313-ABCA-FC2879D99A61}" presName="parTx" presStyleLbl="revTx" presStyleIdx="2" presStyleCnt="4">
        <dgm:presLayoutVars>
          <dgm:chMax val="0"/>
          <dgm:chPref val="0"/>
        </dgm:presLayoutVars>
      </dgm:prSet>
      <dgm:spPr/>
    </dgm:pt>
    <dgm:pt modelId="{C6F1A369-8AC7-4127-98F5-382AB792195F}" type="pres">
      <dgm:prSet presAssocID="{CE5C7F02-B813-4313-ABCA-FC2879D99A61}" presName="txSpace" presStyleCnt="0"/>
      <dgm:spPr/>
    </dgm:pt>
    <dgm:pt modelId="{1AA37D63-041E-4F86-B7B0-7150EE785A43}" type="pres">
      <dgm:prSet presAssocID="{CE5C7F02-B813-4313-ABCA-FC2879D99A61}" presName="desTx" presStyleLbl="revTx" presStyleIdx="3" presStyleCnt="4">
        <dgm:presLayoutVars/>
      </dgm:prSet>
      <dgm:spPr/>
    </dgm:pt>
  </dgm:ptLst>
  <dgm:cxnLst>
    <dgm:cxn modelId="{A0AAF403-704C-4399-BD60-57BD56F4C8F1}" srcId="{CE5C7F02-B813-4313-ABCA-FC2879D99A61}" destId="{72666E1F-4C40-4DBF-843A-544376D0E04B}" srcOrd="2" destOrd="0" parTransId="{86EE4752-787B-4BFF-838F-568CD2A7304D}" sibTransId="{9DBE2F8F-88BD-4EDA-9951-7F11398BAF5F}"/>
    <dgm:cxn modelId="{76ADD015-8B41-4476-B3AE-85D891AC3B2E}" type="presOf" srcId="{02593B2A-E5D0-4807-A704-BBDCCE26206F}" destId="{1AA37D63-041E-4F86-B7B0-7150EE785A43}" srcOrd="0" destOrd="1" presId="urn:microsoft.com/office/officeart/2018/5/layout/CenteredIconLabelDescriptionList"/>
    <dgm:cxn modelId="{A072B863-274A-4789-9CBD-82760F8AB3E2}" type="presOf" srcId="{CDDF2B3B-3C6C-4993-B826-567AE5B80763}" destId="{1AA37D63-041E-4F86-B7B0-7150EE785A43}" srcOrd="0" destOrd="3" presId="urn:microsoft.com/office/officeart/2018/5/layout/CenteredIconLabelDescriptionList"/>
    <dgm:cxn modelId="{8B57C145-7882-44A9-973D-8926C9A251F9}" type="presOf" srcId="{6BFD74E7-2C63-484F-8F1C-081284A2C391}" destId="{8DF1279B-F5AB-4ADB-8248-235E8C402916}" srcOrd="0" destOrd="0" presId="urn:microsoft.com/office/officeart/2018/5/layout/CenteredIconLabelDescriptionList"/>
    <dgm:cxn modelId="{7CF06E69-1ECF-498C-836D-6CFC1CB9E591}" srcId="{C25DA158-69EC-426B-A51B-8673B7C2242B}" destId="{7BC3FE41-2F5B-48AD-8B2B-5FEA3DF0C5BB}" srcOrd="0" destOrd="0" parTransId="{7F13DECF-2512-43CB-A4B2-6D06B2CE9BBC}" sibTransId="{D4FA3BD5-1367-4E08-AD84-7B5F8F57F3F2}"/>
    <dgm:cxn modelId="{7CA0F06E-85F2-4B02-80E3-A6EE0CEF456E}" srcId="{CE5C7F02-B813-4313-ABCA-FC2879D99A61}" destId="{02593B2A-E5D0-4807-A704-BBDCCE26206F}" srcOrd="1" destOrd="0" parTransId="{85F4777D-FDFF-4B83-AF11-679CE2D85ED3}" sibTransId="{AAAC7669-C0F3-45E5-B55E-86F06C8AAD71}"/>
    <dgm:cxn modelId="{63BD4E51-6D7E-487E-A0A0-712B0D0002F1}" srcId="{7BC3FE41-2F5B-48AD-8B2B-5FEA3DF0C5BB}" destId="{BF9E4571-1C78-4089-9A99-32AC54DD0C25}" srcOrd="1" destOrd="0" parTransId="{3B2B54E0-B028-4259-B346-F06D499E60D4}" sibTransId="{C07B3167-BEDA-46E6-BE21-1293CB09B299}"/>
    <dgm:cxn modelId="{DFE03F8B-172B-4DEA-87CB-EA15876028E7}" srcId="{C25DA158-69EC-426B-A51B-8673B7C2242B}" destId="{CE5C7F02-B813-4313-ABCA-FC2879D99A61}" srcOrd="1" destOrd="0" parTransId="{0B4AD6C9-0D3D-4AB6-8CEF-856414C90090}" sibTransId="{8734F4C1-581C-4AFC-A015-A02B00049E9E}"/>
    <dgm:cxn modelId="{8994AE90-6128-4E85-8989-4323284C3827}" type="presOf" srcId="{E5AF0AF3-E86A-4DA0-89FC-0BE9DFAC4151}" destId="{1AA37D63-041E-4F86-B7B0-7150EE785A43}" srcOrd="0" destOrd="0" presId="urn:microsoft.com/office/officeart/2018/5/layout/CenteredIconLabelDescriptionList"/>
    <dgm:cxn modelId="{2F483F92-01E6-4AFD-8D17-8A83E037CF09}" type="presOf" srcId="{C25DA158-69EC-426B-A51B-8673B7C2242B}" destId="{4CFF1CFC-CAEC-46E5-8993-62708349AF98}" srcOrd="0" destOrd="0" presId="urn:microsoft.com/office/officeart/2018/5/layout/CenteredIconLabelDescriptionList"/>
    <dgm:cxn modelId="{F9BB6794-5F56-4D53-9EC3-39D6CA0B4ECC}" type="presOf" srcId="{CE5C7F02-B813-4313-ABCA-FC2879D99A61}" destId="{759EDB67-D8BB-49CD-AD08-EDEEDE09FEF6}" srcOrd="0" destOrd="0" presId="urn:microsoft.com/office/officeart/2018/5/layout/CenteredIconLabelDescriptionList"/>
    <dgm:cxn modelId="{47C39CA9-BBDB-4641-9BF4-A06614B628BC}" type="presOf" srcId="{72666E1F-4C40-4DBF-843A-544376D0E04B}" destId="{1AA37D63-041E-4F86-B7B0-7150EE785A43}" srcOrd="0" destOrd="2" presId="urn:microsoft.com/office/officeart/2018/5/layout/CenteredIconLabelDescriptionList"/>
    <dgm:cxn modelId="{467B75CC-9590-4D1A-B53F-2C0D12862874}" type="presOf" srcId="{7BC3FE41-2F5B-48AD-8B2B-5FEA3DF0C5BB}" destId="{E41407CB-691F-4284-B257-C5C7616A9240}" srcOrd="0" destOrd="0" presId="urn:microsoft.com/office/officeart/2018/5/layout/CenteredIconLabelDescriptionList"/>
    <dgm:cxn modelId="{B106F2D0-1D24-4FEF-A1A2-A0D7EB9300FD}" srcId="{7BC3FE41-2F5B-48AD-8B2B-5FEA3DF0C5BB}" destId="{6BFD74E7-2C63-484F-8F1C-081284A2C391}" srcOrd="0" destOrd="0" parTransId="{E31C7B2B-E113-4265-9B2B-40865B27F72E}" sibTransId="{4651448D-BA5E-4B82-9719-D52D6882BFC8}"/>
    <dgm:cxn modelId="{312ED7D4-2E93-42F9-A6FC-42A01AC30C12}" srcId="{CE5C7F02-B813-4313-ABCA-FC2879D99A61}" destId="{CDDF2B3B-3C6C-4993-B826-567AE5B80763}" srcOrd="3" destOrd="0" parTransId="{EF53349B-DF50-480D-8DC2-53F0E92582C9}" sibTransId="{93F76778-08D7-4165-95DB-2EC4DC3C36F7}"/>
    <dgm:cxn modelId="{6D5605D9-73E6-4C91-9FEA-2A2FFB44ACA2}" srcId="{CE5C7F02-B813-4313-ABCA-FC2879D99A61}" destId="{E5AF0AF3-E86A-4DA0-89FC-0BE9DFAC4151}" srcOrd="0" destOrd="0" parTransId="{4F5D81FC-B0DF-4EC5-AA5F-A6FF86E5018A}" sibTransId="{89C78E69-6DB3-4638-BAD9-E1E40E5F6BD9}"/>
    <dgm:cxn modelId="{988F85F5-5243-47B7-A8CA-6E82D9BBC0CA}" type="presOf" srcId="{BF9E4571-1C78-4089-9A99-32AC54DD0C25}" destId="{8DF1279B-F5AB-4ADB-8248-235E8C402916}" srcOrd="0" destOrd="1" presId="urn:microsoft.com/office/officeart/2018/5/layout/CenteredIconLabelDescriptionList"/>
    <dgm:cxn modelId="{3AB16E20-740D-44A7-BCD0-7A923D2CA1B3}" type="presParOf" srcId="{4CFF1CFC-CAEC-46E5-8993-62708349AF98}" destId="{190E2690-2713-43E5-9896-1935A1418C31}" srcOrd="0" destOrd="0" presId="urn:microsoft.com/office/officeart/2018/5/layout/CenteredIconLabelDescriptionList"/>
    <dgm:cxn modelId="{69195890-50E3-4818-98C2-6FFAF896F1C3}" type="presParOf" srcId="{190E2690-2713-43E5-9896-1935A1418C31}" destId="{9CE9AF97-BC62-4A16-8640-A91614BB60DD}" srcOrd="0" destOrd="0" presId="urn:microsoft.com/office/officeart/2018/5/layout/CenteredIconLabelDescriptionList"/>
    <dgm:cxn modelId="{853F189F-B7BA-4D45-9940-2B3A896AF9B2}" type="presParOf" srcId="{190E2690-2713-43E5-9896-1935A1418C31}" destId="{A61F429F-159A-46B6-A08C-59C79F6BE087}" srcOrd="1" destOrd="0" presId="urn:microsoft.com/office/officeart/2018/5/layout/CenteredIconLabelDescriptionList"/>
    <dgm:cxn modelId="{B057D2D5-FA41-4E16-B7F9-B0AF80E210B6}" type="presParOf" srcId="{190E2690-2713-43E5-9896-1935A1418C31}" destId="{E41407CB-691F-4284-B257-C5C7616A9240}" srcOrd="2" destOrd="0" presId="urn:microsoft.com/office/officeart/2018/5/layout/CenteredIconLabelDescriptionList"/>
    <dgm:cxn modelId="{6BFC287A-5037-46C6-802F-EF27BAB86B06}" type="presParOf" srcId="{190E2690-2713-43E5-9896-1935A1418C31}" destId="{C69B9116-7032-40E1-B8AB-1D28185B85E4}" srcOrd="3" destOrd="0" presId="urn:microsoft.com/office/officeart/2018/5/layout/CenteredIconLabelDescriptionList"/>
    <dgm:cxn modelId="{0D3CA3B5-1C89-44D1-95B7-0C0D48C62B51}" type="presParOf" srcId="{190E2690-2713-43E5-9896-1935A1418C31}" destId="{8DF1279B-F5AB-4ADB-8248-235E8C402916}" srcOrd="4" destOrd="0" presId="urn:microsoft.com/office/officeart/2018/5/layout/CenteredIconLabelDescriptionList"/>
    <dgm:cxn modelId="{458D819B-F775-461A-B628-B7D819A43867}" type="presParOf" srcId="{4CFF1CFC-CAEC-46E5-8993-62708349AF98}" destId="{83A9B9E8-514C-4CB0-B05E-F4721A4184D1}" srcOrd="1" destOrd="0" presId="urn:microsoft.com/office/officeart/2018/5/layout/CenteredIconLabelDescriptionList"/>
    <dgm:cxn modelId="{C7E17CD6-B3D9-4CE0-ABF0-8545D081CD7B}" type="presParOf" srcId="{4CFF1CFC-CAEC-46E5-8993-62708349AF98}" destId="{873FA7A9-2D4B-42B8-80AF-DC66AD14579C}" srcOrd="2" destOrd="0" presId="urn:microsoft.com/office/officeart/2018/5/layout/CenteredIconLabelDescriptionList"/>
    <dgm:cxn modelId="{AB94E346-4F6B-495D-9184-965A509AAD2E}" type="presParOf" srcId="{873FA7A9-2D4B-42B8-80AF-DC66AD14579C}" destId="{8EF20E05-3B21-44AE-9FC7-F0EA19027465}" srcOrd="0" destOrd="0" presId="urn:microsoft.com/office/officeart/2018/5/layout/CenteredIconLabelDescriptionList"/>
    <dgm:cxn modelId="{D43C6AA1-02A3-484A-B88F-E83DC1E4B09A}" type="presParOf" srcId="{873FA7A9-2D4B-42B8-80AF-DC66AD14579C}" destId="{6352FA2A-EEFC-494F-8BA8-7052ABF14A07}" srcOrd="1" destOrd="0" presId="urn:microsoft.com/office/officeart/2018/5/layout/CenteredIconLabelDescriptionList"/>
    <dgm:cxn modelId="{2B82A49B-D2E7-4DD5-A5E1-F298441A2C1E}" type="presParOf" srcId="{873FA7A9-2D4B-42B8-80AF-DC66AD14579C}" destId="{759EDB67-D8BB-49CD-AD08-EDEEDE09FEF6}" srcOrd="2" destOrd="0" presId="urn:microsoft.com/office/officeart/2018/5/layout/CenteredIconLabelDescriptionList"/>
    <dgm:cxn modelId="{F6B08A29-EEE7-4005-8357-C95F4B23E048}" type="presParOf" srcId="{873FA7A9-2D4B-42B8-80AF-DC66AD14579C}" destId="{C6F1A369-8AC7-4127-98F5-382AB792195F}" srcOrd="3" destOrd="0" presId="urn:microsoft.com/office/officeart/2018/5/layout/CenteredIconLabelDescriptionList"/>
    <dgm:cxn modelId="{4EF0F17B-729B-48C8-AE38-CF85D4C1205C}" type="presParOf" srcId="{873FA7A9-2D4B-42B8-80AF-DC66AD14579C}" destId="{1AA37D63-041E-4F86-B7B0-7150EE785A4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892A93-F938-40C1-8394-89C881FF4B8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1849469-FA8B-4DB2-BD1A-AF9858903B33}">
      <dgm:prSet/>
      <dgm:spPr/>
      <dgm:t>
        <a:bodyPr/>
        <a:lstStyle/>
        <a:p>
          <a:r>
            <a:rPr lang="en-NZ"/>
            <a:t>Followed Figma design.</a:t>
          </a:r>
          <a:endParaRPr lang="en-US"/>
        </a:p>
      </dgm:t>
    </dgm:pt>
    <dgm:pt modelId="{AA184209-3992-4ABC-85DA-7D69D689DCB6}" type="parTrans" cxnId="{D1787325-68E3-426D-B3B6-151A0F01312F}">
      <dgm:prSet/>
      <dgm:spPr/>
      <dgm:t>
        <a:bodyPr/>
        <a:lstStyle/>
        <a:p>
          <a:endParaRPr lang="en-US"/>
        </a:p>
      </dgm:t>
    </dgm:pt>
    <dgm:pt modelId="{C6FF1E63-BBB6-4B92-99B9-645D8F259E70}" type="sibTrans" cxnId="{D1787325-68E3-426D-B3B6-151A0F01312F}">
      <dgm:prSet/>
      <dgm:spPr/>
      <dgm:t>
        <a:bodyPr/>
        <a:lstStyle/>
        <a:p>
          <a:endParaRPr lang="en-US"/>
        </a:p>
      </dgm:t>
    </dgm:pt>
    <dgm:pt modelId="{78F511AE-BD85-43B0-9636-B19B1ABBCDAB}">
      <dgm:prSet/>
      <dgm:spPr/>
      <dgm:t>
        <a:bodyPr/>
        <a:lstStyle/>
        <a:p>
          <a:r>
            <a:rPr lang="en-NZ"/>
            <a:t>Postman and Thunderclient was used to test CRUD operation for backend and database.</a:t>
          </a:r>
          <a:endParaRPr lang="en-US"/>
        </a:p>
      </dgm:t>
    </dgm:pt>
    <dgm:pt modelId="{A9E86E9C-066A-4B24-BD26-3A91A36A48E7}" type="parTrans" cxnId="{0434D29E-C95A-44AE-9D98-85FB0CC3DAE6}">
      <dgm:prSet/>
      <dgm:spPr/>
      <dgm:t>
        <a:bodyPr/>
        <a:lstStyle/>
        <a:p>
          <a:endParaRPr lang="en-US"/>
        </a:p>
      </dgm:t>
    </dgm:pt>
    <dgm:pt modelId="{3992FB26-231C-43AF-B0A0-F597A5B8D9F9}" type="sibTrans" cxnId="{0434D29E-C95A-44AE-9D98-85FB0CC3DAE6}">
      <dgm:prSet/>
      <dgm:spPr/>
      <dgm:t>
        <a:bodyPr/>
        <a:lstStyle/>
        <a:p>
          <a:endParaRPr lang="en-US"/>
        </a:p>
      </dgm:t>
    </dgm:pt>
    <dgm:pt modelId="{0612C8CA-6ED7-4E28-9E89-1562F722BF3C}">
      <dgm:prSet/>
      <dgm:spPr/>
      <dgm:t>
        <a:bodyPr/>
        <a:lstStyle/>
        <a:p>
          <a:r>
            <a:rPr lang="en-NZ"/>
            <a:t>Every component was tested, and errors were resolved.</a:t>
          </a:r>
          <a:endParaRPr lang="en-US"/>
        </a:p>
      </dgm:t>
    </dgm:pt>
    <dgm:pt modelId="{9D1FDA54-E2C1-40CC-B2C7-97838CF474EF}" type="parTrans" cxnId="{9A033DC9-870D-4580-9D31-5DCE41931611}">
      <dgm:prSet/>
      <dgm:spPr/>
      <dgm:t>
        <a:bodyPr/>
        <a:lstStyle/>
        <a:p>
          <a:endParaRPr lang="en-US"/>
        </a:p>
      </dgm:t>
    </dgm:pt>
    <dgm:pt modelId="{03D2D226-BC3B-47C5-966A-912120256B36}" type="sibTrans" cxnId="{9A033DC9-870D-4580-9D31-5DCE41931611}">
      <dgm:prSet/>
      <dgm:spPr/>
      <dgm:t>
        <a:bodyPr/>
        <a:lstStyle/>
        <a:p>
          <a:endParaRPr lang="en-US"/>
        </a:p>
      </dgm:t>
    </dgm:pt>
    <dgm:pt modelId="{38BD4592-1A72-48F0-88B7-94ED4BE0CE43}">
      <dgm:prSet/>
      <dgm:spPr/>
      <dgm:t>
        <a:bodyPr/>
        <a:lstStyle/>
        <a:p>
          <a:r>
            <a:rPr lang="en-NZ"/>
            <a:t>To Catch errors and odd results, concole.log method was used.</a:t>
          </a:r>
          <a:endParaRPr lang="en-US"/>
        </a:p>
      </dgm:t>
    </dgm:pt>
    <dgm:pt modelId="{6E2E14C5-E28B-4B7B-AEAF-167343745E7F}" type="parTrans" cxnId="{80070E86-7C09-452E-B8D4-5064B4EAFEEA}">
      <dgm:prSet/>
      <dgm:spPr/>
      <dgm:t>
        <a:bodyPr/>
        <a:lstStyle/>
        <a:p>
          <a:endParaRPr lang="en-US"/>
        </a:p>
      </dgm:t>
    </dgm:pt>
    <dgm:pt modelId="{8FE6A1D9-6B06-47EF-B3C6-14E089F74186}" type="sibTrans" cxnId="{80070E86-7C09-452E-B8D4-5064B4EAFEEA}">
      <dgm:prSet/>
      <dgm:spPr/>
      <dgm:t>
        <a:bodyPr/>
        <a:lstStyle/>
        <a:p>
          <a:endParaRPr lang="en-US"/>
        </a:p>
      </dgm:t>
    </dgm:pt>
    <dgm:pt modelId="{6E04404E-E90D-421E-9B4A-4ADA3FBD500F}" type="pres">
      <dgm:prSet presAssocID="{E2892A93-F938-40C1-8394-89C881FF4B8A}" presName="linear" presStyleCnt="0">
        <dgm:presLayoutVars>
          <dgm:animLvl val="lvl"/>
          <dgm:resizeHandles val="exact"/>
        </dgm:presLayoutVars>
      </dgm:prSet>
      <dgm:spPr/>
    </dgm:pt>
    <dgm:pt modelId="{3CB3B693-092C-435B-9D0A-142B259B389F}" type="pres">
      <dgm:prSet presAssocID="{D1849469-FA8B-4DB2-BD1A-AF9858903B33}" presName="parentText" presStyleLbl="node1" presStyleIdx="0" presStyleCnt="4">
        <dgm:presLayoutVars>
          <dgm:chMax val="0"/>
          <dgm:bulletEnabled val="1"/>
        </dgm:presLayoutVars>
      </dgm:prSet>
      <dgm:spPr/>
    </dgm:pt>
    <dgm:pt modelId="{F388297F-14E1-4DEF-A210-DBF3DD308262}" type="pres">
      <dgm:prSet presAssocID="{C6FF1E63-BBB6-4B92-99B9-645D8F259E70}" presName="spacer" presStyleCnt="0"/>
      <dgm:spPr/>
    </dgm:pt>
    <dgm:pt modelId="{46F62712-FFC8-402C-BD3F-8063F2D5A57C}" type="pres">
      <dgm:prSet presAssocID="{78F511AE-BD85-43B0-9636-B19B1ABBCDAB}" presName="parentText" presStyleLbl="node1" presStyleIdx="1" presStyleCnt="4">
        <dgm:presLayoutVars>
          <dgm:chMax val="0"/>
          <dgm:bulletEnabled val="1"/>
        </dgm:presLayoutVars>
      </dgm:prSet>
      <dgm:spPr/>
    </dgm:pt>
    <dgm:pt modelId="{BA2D2A88-D2A1-49A2-BE36-8479E9B7AA85}" type="pres">
      <dgm:prSet presAssocID="{3992FB26-231C-43AF-B0A0-F597A5B8D9F9}" presName="spacer" presStyleCnt="0"/>
      <dgm:spPr/>
    </dgm:pt>
    <dgm:pt modelId="{F3DE4D54-E5CF-4857-8A63-5C6A7AA7A690}" type="pres">
      <dgm:prSet presAssocID="{0612C8CA-6ED7-4E28-9E89-1562F722BF3C}" presName="parentText" presStyleLbl="node1" presStyleIdx="2" presStyleCnt="4">
        <dgm:presLayoutVars>
          <dgm:chMax val="0"/>
          <dgm:bulletEnabled val="1"/>
        </dgm:presLayoutVars>
      </dgm:prSet>
      <dgm:spPr/>
    </dgm:pt>
    <dgm:pt modelId="{A8695D91-4E2D-4C7A-9B87-806A7F49069D}" type="pres">
      <dgm:prSet presAssocID="{03D2D226-BC3B-47C5-966A-912120256B36}" presName="spacer" presStyleCnt="0"/>
      <dgm:spPr/>
    </dgm:pt>
    <dgm:pt modelId="{29992A60-92A6-45F9-B53C-003A743AE0B9}" type="pres">
      <dgm:prSet presAssocID="{38BD4592-1A72-48F0-88B7-94ED4BE0CE43}" presName="parentText" presStyleLbl="node1" presStyleIdx="3" presStyleCnt="4">
        <dgm:presLayoutVars>
          <dgm:chMax val="0"/>
          <dgm:bulletEnabled val="1"/>
        </dgm:presLayoutVars>
      </dgm:prSet>
      <dgm:spPr/>
    </dgm:pt>
  </dgm:ptLst>
  <dgm:cxnLst>
    <dgm:cxn modelId="{D1787325-68E3-426D-B3B6-151A0F01312F}" srcId="{E2892A93-F938-40C1-8394-89C881FF4B8A}" destId="{D1849469-FA8B-4DB2-BD1A-AF9858903B33}" srcOrd="0" destOrd="0" parTransId="{AA184209-3992-4ABC-85DA-7D69D689DCB6}" sibTransId="{C6FF1E63-BBB6-4B92-99B9-645D8F259E70}"/>
    <dgm:cxn modelId="{F3C96C68-C088-485C-A93D-8891D0F8D75A}" type="presOf" srcId="{E2892A93-F938-40C1-8394-89C881FF4B8A}" destId="{6E04404E-E90D-421E-9B4A-4ADA3FBD500F}" srcOrd="0" destOrd="0" presId="urn:microsoft.com/office/officeart/2005/8/layout/vList2"/>
    <dgm:cxn modelId="{80070E86-7C09-452E-B8D4-5064B4EAFEEA}" srcId="{E2892A93-F938-40C1-8394-89C881FF4B8A}" destId="{38BD4592-1A72-48F0-88B7-94ED4BE0CE43}" srcOrd="3" destOrd="0" parTransId="{6E2E14C5-E28B-4B7B-AEAF-167343745E7F}" sibTransId="{8FE6A1D9-6B06-47EF-B3C6-14E089F74186}"/>
    <dgm:cxn modelId="{032D7097-A22A-449F-B42C-A8E3403467B7}" type="presOf" srcId="{D1849469-FA8B-4DB2-BD1A-AF9858903B33}" destId="{3CB3B693-092C-435B-9D0A-142B259B389F}" srcOrd="0" destOrd="0" presId="urn:microsoft.com/office/officeart/2005/8/layout/vList2"/>
    <dgm:cxn modelId="{0434D29E-C95A-44AE-9D98-85FB0CC3DAE6}" srcId="{E2892A93-F938-40C1-8394-89C881FF4B8A}" destId="{78F511AE-BD85-43B0-9636-B19B1ABBCDAB}" srcOrd="1" destOrd="0" parTransId="{A9E86E9C-066A-4B24-BD26-3A91A36A48E7}" sibTransId="{3992FB26-231C-43AF-B0A0-F597A5B8D9F9}"/>
    <dgm:cxn modelId="{8F1328A5-4ECA-4D6D-8749-145280EE3BCC}" type="presOf" srcId="{78F511AE-BD85-43B0-9636-B19B1ABBCDAB}" destId="{46F62712-FFC8-402C-BD3F-8063F2D5A57C}" srcOrd="0" destOrd="0" presId="urn:microsoft.com/office/officeart/2005/8/layout/vList2"/>
    <dgm:cxn modelId="{894B13B9-AF6E-4B88-BBB2-2E341C76A3DE}" type="presOf" srcId="{38BD4592-1A72-48F0-88B7-94ED4BE0CE43}" destId="{29992A60-92A6-45F9-B53C-003A743AE0B9}" srcOrd="0" destOrd="0" presId="urn:microsoft.com/office/officeart/2005/8/layout/vList2"/>
    <dgm:cxn modelId="{9A033DC9-870D-4580-9D31-5DCE41931611}" srcId="{E2892A93-F938-40C1-8394-89C881FF4B8A}" destId="{0612C8CA-6ED7-4E28-9E89-1562F722BF3C}" srcOrd="2" destOrd="0" parTransId="{9D1FDA54-E2C1-40CC-B2C7-97838CF474EF}" sibTransId="{03D2D226-BC3B-47C5-966A-912120256B36}"/>
    <dgm:cxn modelId="{C8CF30E4-F22F-4A39-A5F2-A0846EA0EFBD}" type="presOf" srcId="{0612C8CA-6ED7-4E28-9E89-1562F722BF3C}" destId="{F3DE4D54-E5CF-4857-8A63-5C6A7AA7A690}" srcOrd="0" destOrd="0" presId="urn:microsoft.com/office/officeart/2005/8/layout/vList2"/>
    <dgm:cxn modelId="{6DEC1162-65F1-486C-BB4D-D511A4F4108E}" type="presParOf" srcId="{6E04404E-E90D-421E-9B4A-4ADA3FBD500F}" destId="{3CB3B693-092C-435B-9D0A-142B259B389F}" srcOrd="0" destOrd="0" presId="urn:microsoft.com/office/officeart/2005/8/layout/vList2"/>
    <dgm:cxn modelId="{A1E9C50E-BE7B-4B69-AD8D-3C040AC38EBF}" type="presParOf" srcId="{6E04404E-E90D-421E-9B4A-4ADA3FBD500F}" destId="{F388297F-14E1-4DEF-A210-DBF3DD308262}" srcOrd="1" destOrd="0" presId="urn:microsoft.com/office/officeart/2005/8/layout/vList2"/>
    <dgm:cxn modelId="{76596FC3-4107-4254-B2D4-15D55C3FC3F1}" type="presParOf" srcId="{6E04404E-E90D-421E-9B4A-4ADA3FBD500F}" destId="{46F62712-FFC8-402C-BD3F-8063F2D5A57C}" srcOrd="2" destOrd="0" presId="urn:microsoft.com/office/officeart/2005/8/layout/vList2"/>
    <dgm:cxn modelId="{6A217ED3-3E0F-442F-80F0-F0267D2CE702}" type="presParOf" srcId="{6E04404E-E90D-421E-9B4A-4ADA3FBD500F}" destId="{BA2D2A88-D2A1-49A2-BE36-8479E9B7AA85}" srcOrd="3" destOrd="0" presId="urn:microsoft.com/office/officeart/2005/8/layout/vList2"/>
    <dgm:cxn modelId="{2256202E-8DB7-46A4-8DE9-17CBFE2C9AD7}" type="presParOf" srcId="{6E04404E-E90D-421E-9B4A-4ADA3FBD500F}" destId="{F3DE4D54-E5CF-4857-8A63-5C6A7AA7A690}" srcOrd="4" destOrd="0" presId="urn:microsoft.com/office/officeart/2005/8/layout/vList2"/>
    <dgm:cxn modelId="{36D1E9AF-4D66-45B8-A087-3030747A3B8B}" type="presParOf" srcId="{6E04404E-E90D-421E-9B4A-4ADA3FBD500F}" destId="{A8695D91-4E2D-4C7A-9B87-806A7F49069D}" srcOrd="5" destOrd="0" presId="urn:microsoft.com/office/officeart/2005/8/layout/vList2"/>
    <dgm:cxn modelId="{316E6E05-797C-4089-9A85-21A2CBFAB557}" type="presParOf" srcId="{6E04404E-E90D-421E-9B4A-4ADA3FBD500F}" destId="{29992A60-92A6-45F9-B53C-003A743AE0B9}"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7A13E-9C7A-46B4-8646-1803B159812F}">
      <dsp:nvSpPr>
        <dsp:cNvPr id="0" name=""/>
        <dsp:cNvSpPr/>
      </dsp:nvSpPr>
      <dsp:spPr>
        <a:xfrm>
          <a:off x="1352549" y="699278"/>
          <a:ext cx="1082040"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D78D9D-025B-416E-82BC-95154814CD2C}">
      <dsp:nvSpPr>
        <dsp:cNvPr id="0" name=""/>
        <dsp:cNvSpPr/>
      </dsp:nvSpPr>
      <dsp:spPr>
        <a:xfrm>
          <a:off x="2499512" y="608422"/>
          <a:ext cx="124434" cy="233672"/>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AC82CEA-E3CC-4400-A58A-9037AA980EF3}">
      <dsp:nvSpPr>
        <dsp:cNvPr id="0" name=""/>
        <dsp:cNvSpPr/>
      </dsp:nvSpPr>
      <dsp:spPr>
        <a:xfrm>
          <a:off x="650853" y="132873"/>
          <a:ext cx="1132882" cy="1132882"/>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43962" tIns="43962" rIns="43962" bIns="43962" numCol="1" spcCol="1270" anchor="ctr" anchorCtr="0">
          <a:noAutofit/>
        </a:bodyPr>
        <a:lstStyle/>
        <a:p>
          <a:pPr marL="0" lvl="0" indent="0" algn="ctr" defTabSz="2178050">
            <a:lnSpc>
              <a:spcPct val="90000"/>
            </a:lnSpc>
            <a:spcBef>
              <a:spcPct val="0"/>
            </a:spcBef>
            <a:spcAft>
              <a:spcPct val="35000"/>
            </a:spcAft>
            <a:buNone/>
          </a:pPr>
          <a:r>
            <a:rPr lang="en-US" sz="4900" kern="1200"/>
            <a:t>1</a:t>
          </a:r>
        </a:p>
      </dsp:txBody>
      <dsp:txXfrm>
        <a:off x="816760" y="298780"/>
        <a:ext cx="801068" cy="801068"/>
      </dsp:txXfrm>
    </dsp:sp>
    <dsp:sp modelId="{B9DEC799-10C1-4921-AC83-FE3CBE3094D6}">
      <dsp:nvSpPr>
        <dsp:cNvPr id="0" name=""/>
        <dsp:cNvSpPr/>
      </dsp:nvSpPr>
      <dsp:spPr>
        <a:xfrm>
          <a:off x="0" y="1431321"/>
          <a:ext cx="2434590"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43" tIns="165100" rIns="192043" bIns="165100" numCol="1" spcCol="1270" anchor="t" anchorCtr="0">
          <a:noAutofit/>
        </a:bodyPr>
        <a:lstStyle/>
        <a:p>
          <a:pPr marL="0" lvl="0" indent="0" algn="l" defTabSz="488950">
            <a:lnSpc>
              <a:spcPct val="90000"/>
            </a:lnSpc>
            <a:spcBef>
              <a:spcPct val="0"/>
            </a:spcBef>
            <a:spcAft>
              <a:spcPct val="35000"/>
            </a:spcAft>
            <a:buNone/>
          </a:pPr>
          <a:r>
            <a:rPr lang="en-NZ" sz="1100" b="1" kern="1200"/>
            <a:t>Enhance Visitor Experience</a:t>
          </a:r>
          <a:r>
            <a:rPr lang="en-NZ" sz="1100" kern="1200"/>
            <a:t>: By providing unique attractions and detailed ride information, visitors can plan their visits better and enjoy a more personalized experience.</a:t>
          </a:r>
          <a:endParaRPr lang="en-US" sz="1100" kern="1200"/>
        </a:p>
      </dsp:txBody>
      <dsp:txXfrm>
        <a:off x="0" y="1824441"/>
        <a:ext cx="2434590" cy="1572480"/>
      </dsp:txXfrm>
    </dsp:sp>
    <dsp:sp modelId="{E25FD0CB-DAC5-41C0-8D8B-4084513BF5A8}">
      <dsp:nvSpPr>
        <dsp:cNvPr id="0" name=""/>
        <dsp:cNvSpPr/>
      </dsp:nvSpPr>
      <dsp:spPr>
        <a:xfrm>
          <a:off x="2705099" y="699395"/>
          <a:ext cx="2434590"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EB1AB3-1679-4EFA-A225-CC6F23CB95E0}">
      <dsp:nvSpPr>
        <dsp:cNvPr id="0" name=""/>
        <dsp:cNvSpPr/>
      </dsp:nvSpPr>
      <dsp:spPr>
        <a:xfrm>
          <a:off x="5204612" y="608520"/>
          <a:ext cx="124434" cy="233768"/>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4157C7C-57A7-41E5-9AEA-5A2F4BB8DABF}">
      <dsp:nvSpPr>
        <dsp:cNvPr id="0" name=""/>
        <dsp:cNvSpPr/>
      </dsp:nvSpPr>
      <dsp:spPr>
        <a:xfrm>
          <a:off x="3355953" y="132989"/>
          <a:ext cx="1132882" cy="1132882"/>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43962" tIns="43962" rIns="43962" bIns="43962" numCol="1" spcCol="1270" anchor="ctr" anchorCtr="0">
          <a:noAutofit/>
        </a:bodyPr>
        <a:lstStyle/>
        <a:p>
          <a:pPr marL="0" lvl="0" indent="0" algn="ctr" defTabSz="2178050">
            <a:lnSpc>
              <a:spcPct val="90000"/>
            </a:lnSpc>
            <a:spcBef>
              <a:spcPct val="0"/>
            </a:spcBef>
            <a:spcAft>
              <a:spcPct val="35000"/>
            </a:spcAft>
            <a:buNone/>
          </a:pPr>
          <a:r>
            <a:rPr lang="en-US" sz="4900" kern="1200"/>
            <a:t>2</a:t>
          </a:r>
        </a:p>
      </dsp:txBody>
      <dsp:txXfrm>
        <a:off x="3521860" y="298896"/>
        <a:ext cx="801068" cy="801068"/>
      </dsp:txXfrm>
    </dsp:sp>
    <dsp:sp modelId="{0114E518-6217-437E-B90C-8A9E8CE030F1}">
      <dsp:nvSpPr>
        <dsp:cNvPr id="0" name=""/>
        <dsp:cNvSpPr/>
      </dsp:nvSpPr>
      <dsp:spPr>
        <a:xfrm>
          <a:off x="2705099" y="1431588"/>
          <a:ext cx="2434590"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43" tIns="165100" rIns="192043" bIns="165100" numCol="1" spcCol="1270" anchor="t" anchorCtr="0">
          <a:noAutofit/>
        </a:bodyPr>
        <a:lstStyle/>
        <a:p>
          <a:pPr marL="0" lvl="0" indent="0" algn="l" defTabSz="488950">
            <a:lnSpc>
              <a:spcPct val="90000"/>
            </a:lnSpc>
            <a:spcBef>
              <a:spcPct val="0"/>
            </a:spcBef>
            <a:spcAft>
              <a:spcPct val="35000"/>
            </a:spcAft>
            <a:buNone/>
          </a:pPr>
          <a:r>
            <a:rPr lang="en-NZ" sz="1100" b="1" kern="1200"/>
            <a:t>Reduce Wait Times</a:t>
          </a:r>
          <a:r>
            <a:rPr lang="en-NZ" sz="1100" kern="1200"/>
            <a:t>: Allowing riders to make ride reservations which allows them to explore more of the park and avoid waiting in long queues. </a:t>
          </a:r>
          <a:endParaRPr lang="en-US" sz="1100" kern="1200"/>
        </a:p>
      </dsp:txBody>
      <dsp:txXfrm>
        <a:off x="2705099" y="1824708"/>
        <a:ext cx="2434590" cy="1572480"/>
      </dsp:txXfrm>
    </dsp:sp>
    <dsp:sp modelId="{49DD1381-D517-491C-A2A1-E90B582BC443}">
      <dsp:nvSpPr>
        <dsp:cNvPr id="0" name=""/>
        <dsp:cNvSpPr/>
      </dsp:nvSpPr>
      <dsp:spPr>
        <a:xfrm>
          <a:off x="5410200" y="699395"/>
          <a:ext cx="2434590"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1757AB3-EFAC-4908-8429-C69CA0476BF3}">
      <dsp:nvSpPr>
        <dsp:cNvPr id="0" name=""/>
        <dsp:cNvSpPr/>
      </dsp:nvSpPr>
      <dsp:spPr>
        <a:xfrm>
          <a:off x="7909712" y="608520"/>
          <a:ext cx="124434" cy="233768"/>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7F215CF-0296-4DB4-954D-425145D85BB9}">
      <dsp:nvSpPr>
        <dsp:cNvPr id="0" name=""/>
        <dsp:cNvSpPr/>
      </dsp:nvSpPr>
      <dsp:spPr>
        <a:xfrm>
          <a:off x="6061053" y="132989"/>
          <a:ext cx="1132882" cy="1132882"/>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43962" tIns="43962" rIns="43962" bIns="43962" numCol="1" spcCol="1270" anchor="ctr" anchorCtr="0">
          <a:noAutofit/>
        </a:bodyPr>
        <a:lstStyle/>
        <a:p>
          <a:pPr marL="0" lvl="0" indent="0" algn="ctr" defTabSz="2178050">
            <a:lnSpc>
              <a:spcPct val="90000"/>
            </a:lnSpc>
            <a:spcBef>
              <a:spcPct val="0"/>
            </a:spcBef>
            <a:spcAft>
              <a:spcPct val="35000"/>
            </a:spcAft>
            <a:buNone/>
          </a:pPr>
          <a:r>
            <a:rPr lang="en-US" sz="4900" kern="1200"/>
            <a:t>3</a:t>
          </a:r>
        </a:p>
      </dsp:txBody>
      <dsp:txXfrm>
        <a:off x="6226960" y="298896"/>
        <a:ext cx="801068" cy="801068"/>
      </dsp:txXfrm>
    </dsp:sp>
    <dsp:sp modelId="{35E6AA27-89C8-4D50-AEE8-BB1865FD0AF5}">
      <dsp:nvSpPr>
        <dsp:cNvPr id="0" name=""/>
        <dsp:cNvSpPr/>
      </dsp:nvSpPr>
      <dsp:spPr>
        <a:xfrm>
          <a:off x="5410200" y="1431588"/>
          <a:ext cx="2434590"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43" tIns="165100" rIns="192043" bIns="165100" numCol="1" spcCol="1270" anchor="t" anchorCtr="0">
          <a:noAutofit/>
        </a:bodyPr>
        <a:lstStyle/>
        <a:p>
          <a:pPr marL="0" lvl="0" indent="0" algn="l" defTabSz="488950">
            <a:lnSpc>
              <a:spcPct val="90000"/>
            </a:lnSpc>
            <a:spcBef>
              <a:spcPct val="0"/>
            </a:spcBef>
            <a:spcAft>
              <a:spcPct val="35000"/>
            </a:spcAft>
            <a:buNone/>
          </a:pPr>
          <a:r>
            <a:rPr lang="en-NZ" sz="1100" b="1" kern="1200"/>
            <a:t>Improve Family Convenience</a:t>
          </a:r>
          <a:r>
            <a:rPr lang="en-NZ" sz="1100" kern="1200"/>
            <a:t>: Offering reservable family service rooms to ensure that families have the necessary facilities to take care of their children.</a:t>
          </a:r>
          <a:endParaRPr lang="en-US" sz="1100" kern="1200"/>
        </a:p>
      </dsp:txBody>
      <dsp:txXfrm>
        <a:off x="5410200" y="1824708"/>
        <a:ext cx="2434590" cy="1572480"/>
      </dsp:txXfrm>
    </dsp:sp>
    <dsp:sp modelId="{748F61DB-3502-41DA-80A0-EF6A80E3688D}">
      <dsp:nvSpPr>
        <dsp:cNvPr id="0" name=""/>
        <dsp:cNvSpPr/>
      </dsp:nvSpPr>
      <dsp:spPr>
        <a:xfrm>
          <a:off x="8115300" y="699395"/>
          <a:ext cx="1217295"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632B5D-39D4-471B-A4DF-26934E9858E8}">
      <dsp:nvSpPr>
        <dsp:cNvPr id="0" name=""/>
        <dsp:cNvSpPr/>
      </dsp:nvSpPr>
      <dsp:spPr>
        <a:xfrm>
          <a:off x="8766153" y="132989"/>
          <a:ext cx="1132882" cy="1132882"/>
        </a:xfrm>
        <a:prstGeom prst="ellipse">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w="9525" cap="flat" cmpd="sng" algn="ctr">
          <a:solidFill>
            <a:schemeClr val="accent3">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43962" tIns="43962" rIns="43962" bIns="43962" numCol="1" spcCol="1270" anchor="ctr" anchorCtr="0">
          <a:noAutofit/>
        </a:bodyPr>
        <a:lstStyle/>
        <a:p>
          <a:pPr marL="0" lvl="0" indent="0" algn="ctr" defTabSz="2178050">
            <a:lnSpc>
              <a:spcPct val="90000"/>
            </a:lnSpc>
            <a:spcBef>
              <a:spcPct val="0"/>
            </a:spcBef>
            <a:spcAft>
              <a:spcPct val="35000"/>
            </a:spcAft>
            <a:buNone/>
          </a:pPr>
          <a:r>
            <a:rPr lang="en-US" sz="4900" kern="1200"/>
            <a:t>4</a:t>
          </a:r>
        </a:p>
      </dsp:txBody>
      <dsp:txXfrm>
        <a:off x="8932060" y="298896"/>
        <a:ext cx="801068" cy="801068"/>
      </dsp:txXfrm>
    </dsp:sp>
    <dsp:sp modelId="{AABC1184-C428-4F71-A720-A2E34AA451B9}">
      <dsp:nvSpPr>
        <dsp:cNvPr id="0" name=""/>
        <dsp:cNvSpPr/>
      </dsp:nvSpPr>
      <dsp:spPr>
        <a:xfrm>
          <a:off x="8115300" y="1431588"/>
          <a:ext cx="2434590"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43" tIns="165100" rIns="192043" bIns="165100" numCol="1" spcCol="1270" anchor="t" anchorCtr="0">
          <a:noAutofit/>
        </a:bodyPr>
        <a:lstStyle/>
        <a:p>
          <a:pPr marL="0" lvl="0" indent="0" algn="l" defTabSz="488950">
            <a:lnSpc>
              <a:spcPct val="90000"/>
            </a:lnSpc>
            <a:spcBef>
              <a:spcPct val="0"/>
            </a:spcBef>
            <a:spcAft>
              <a:spcPct val="35000"/>
            </a:spcAft>
            <a:buNone/>
          </a:pPr>
          <a:r>
            <a:rPr lang="en-NZ" sz="1100" b="1" kern="1200"/>
            <a:t>Increase Ride Transparency</a:t>
          </a:r>
          <a:r>
            <a:rPr lang="en-NZ" sz="1100" kern="1200"/>
            <a:t>: To provide Real-time adrenaline ratings and clear height restrictions which helps visitors make informed decisions about which rides to go on, enhancing safety and enjoyment.</a:t>
          </a:r>
          <a:endParaRPr lang="en-US" sz="1100" kern="1200"/>
        </a:p>
      </dsp:txBody>
      <dsp:txXfrm>
        <a:off x="8115300" y="1824708"/>
        <a:ext cx="2434590"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A0E59-72EF-4358-9316-ACE354563148}">
      <dsp:nvSpPr>
        <dsp:cNvPr id="0" name=""/>
        <dsp:cNvSpPr/>
      </dsp:nvSpPr>
      <dsp:spPr>
        <a:xfrm>
          <a:off x="1073586" y="3281"/>
          <a:ext cx="2710383" cy="1626230"/>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b="1" kern="1200"/>
            <a:t>Visitor Experience</a:t>
          </a:r>
          <a:r>
            <a:rPr lang="en-NZ" sz="1700" kern="1200"/>
            <a:t>: The overall satisfaction of visitors, influenced by factors like wait times, attractions, amenities, and customer service.</a:t>
          </a:r>
          <a:endParaRPr lang="en-US" sz="1700" kern="1200"/>
        </a:p>
      </dsp:txBody>
      <dsp:txXfrm>
        <a:off x="1073586" y="3281"/>
        <a:ext cx="2710383" cy="1626230"/>
      </dsp:txXfrm>
    </dsp:sp>
    <dsp:sp modelId="{EDF14916-E4C7-4F06-A977-AFB9094B7DEC}">
      <dsp:nvSpPr>
        <dsp:cNvPr id="0" name=""/>
        <dsp:cNvSpPr/>
      </dsp:nvSpPr>
      <dsp:spPr>
        <a:xfrm>
          <a:off x="4055008" y="3281"/>
          <a:ext cx="2710383" cy="1626230"/>
        </a:xfrm>
        <a:prstGeom prst="rect">
          <a:avLst/>
        </a:prstGeom>
        <a:gradFill rotWithShape="0">
          <a:gsLst>
            <a:gs pos="0">
              <a:schemeClr val="accent5">
                <a:hueOff val="465509"/>
                <a:satOff val="1551"/>
                <a:lumOff val="1765"/>
                <a:alphaOff val="0"/>
                <a:tint val="96000"/>
                <a:satMod val="100000"/>
                <a:lumMod val="104000"/>
              </a:schemeClr>
            </a:gs>
            <a:gs pos="78000">
              <a:schemeClr val="accent5">
                <a:hueOff val="465509"/>
                <a:satOff val="1551"/>
                <a:lumOff val="1765"/>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b="1" kern="1200"/>
            <a:t>Queue Management</a:t>
          </a:r>
          <a:r>
            <a:rPr lang="en-NZ" sz="1700" kern="1200"/>
            <a:t>: Strategies to manage and reduce wait times for attractions, improving visitor flow and satisfaction.</a:t>
          </a:r>
          <a:endParaRPr lang="en-US" sz="1700" kern="1200"/>
        </a:p>
      </dsp:txBody>
      <dsp:txXfrm>
        <a:off x="4055008" y="3281"/>
        <a:ext cx="2710383" cy="1626230"/>
      </dsp:txXfrm>
    </dsp:sp>
    <dsp:sp modelId="{0C095D37-956E-452A-8FCA-50E3F2B2FC05}">
      <dsp:nvSpPr>
        <dsp:cNvPr id="0" name=""/>
        <dsp:cNvSpPr/>
      </dsp:nvSpPr>
      <dsp:spPr>
        <a:xfrm>
          <a:off x="7036430" y="3281"/>
          <a:ext cx="2710383" cy="1626230"/>
        </a:xfrm>
        <a:prstGeom prst="rect">
          <a:avLst/>
        </a:prstGeom>
        <a:gradFill rotWithShape="0">
          <a:gsLst>
            <a:gs pos="0">
              <a:schemeClr val="accent5">
                <a:hueOff val="931018"/>
                <a:satOff val="3102"/>
                <a:lumOff val="3529"/>
                <a:alphaOff val="0"/>
                <a:tint val="96000"/>
                <a:satMod val="100000"/>
                <a:lumMod val="104000"/>
              </a:schemeClr>
            </a:gs>
            <a:gs pos="78000">
              <a:schemeClr val="accent5">
                <a:hueOff val="931018"/>
                <a:satOff val="3102"/>
                <a:lumOff val="3529"/>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b="1" kern="1200"/>
            <a:t>Real-Time Information</a:t>
          </a:r>
          <a:r>
            <a:rPr lang="en-NZ" sz="1700" kern="1200"/>
            <a:t>: Providing up-to-date information on wait times, ride statuses, and park events.</a:t>
          </a:r>
          <a:endParaRPr lang="en-US" sz="1700" kern="1200"/>
        </a:p>
      </dsp:txBody>
      <dsp:txXfrm>
        <a:off x="7036430" y="3281"/>
        <a:ext cx="2710383" cy="1626230"/>
      </dsp:txXfrm>
    </dsp:sp>
    <dsp:sp modelId="{A9FB0C7D-1F40-4714-858E-ADB4750E283B}">
      <dsp:nvSpPr>
        <dsp:cNvPr id="0" name=""/>
        <dsp:cNvSpPr/>
      </dsp:nvSpPr>
      <dsp:spPr>
        <a:xfrm>
          <a:off x="1073586" y="1900550"/>
          <a:ext cx="2710383" cy="1626230"/>
        </a:xfrm>
        <a:prstGeom prst="rect">
          <a:avLst/>
        </a:prstGeom>
        <a:gradFill rotWithShape="0">
          <a:gsLst>
            <a:gs pos="0">
              <a:schemeClr val="accent5">
                <a:hueOff val="1396527"/>
                <a:satOff val="4653"/>
                <a:lumOff val="5294"/>
                <a:alphaOff val="0"/>
                <a:tint val="96000"/>
                <a:satMod val="100000"/>
                <a:lumMod val="104000"/>
              </a:schemeClr>
            </a:gs>
            <a:gs pos="78000">
              <a:schemeClr val="accent5">
                <a:hueOff val="1396527"/>
                <a:satOff val="4653"/>
                <a:lumOff val="529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b="1" kern="1200"/>
            <a:t>Family-Friendly Services</a:t>
          </a:r>
          <a:r>
            <a:rPr lang="en-NZ" sz="1700" kern="1200"/>
            <a:t>: Amenities and services tailored to families, such as childcare facilities and family-friendly attractions.</a:t>
          </a:r>
          <a:endParaRPr lang="en-US" sz="1700" kern="1200"/>
        </a:p>
      </dsp:txBody>
      <dsp:txXfrm>
        <a:off x="1073586" y="1900550"/>
        <a:ext cx="2710383" cy="1626230"/>
      </dsp:txXfrm>
    </dsp:sp>
    <dsp:sp modelId="{3CC48ADF-A45E-4E52-8EE6-1E469FE549AB}">
      <dsp:nvSpPr>
        <dsp:cNvPr id="0" name=""/>
        <dsp:cNvSpPr/>
      </dsp:nvSpPr>
      <dsp:spPr>
        <a:xfrm>
          <a:off x="4055008" y="1900550"/>
          <a:ext cx="2710383" cy="1626230"/>
        </a:xfrm>
        <a:prstGeom prst="rect">
          <a:avLst/>
        </a:prstGeom>
        <a:gradFill rotWithShape="0">
          <a:gsLst>
            <a:gs pos="0">
              <a:schemeClr val="accent5">
                <a:hueOff val="1862036"/>
                <a:satOff val="6204"/>
                <a:lumOff val="7058"/>
                <a:alphaOff val="0"/>
                <a:tint val="96000"/>
                <a:satMod val="100000"/>
                <a:lumMod val="104000"/>
              </a:schemeClr>
            </a:gs>
            <a:gs pos="78000">
              <a:schemeClr val="accent5">
                <a:hueOff val="1862036"/>
                <a:satOff val="6204"/>
                <a:lumOff val="7058"/>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b="1" kern="1200"/>
            <a:t>Safety and Regulations</a:t>
          </a:r>
          <a:r>
            <a:rPr lang="en-NZ" sz="1700" kern="1200"/>
            <a:t>: Ensuring all attractions meet safety standards and regulations to protect visitors.</a:t>
          </a:r>
          <a:endParaRPr lang="en-US" sz="1700" kern="1200"/>
        </a:p>
      </dsp:txBody>
      <dsp:txXfrm>
        <a:off x="4055008" y="1900550"/>
        <a:ext cx="2710383" cy="1626230"/>
      </dsp:txXfrm>
    </dsp:sp>
    <dsp:sp modelId="{235F48AB-BDBD-4B0C-A91C-13303E1DAE0F}">
      <dsp:nvSpPr>
        <dsp:cNvPr id="0" name=""/>
        <dsp:cNvSpPr/>
      </dsp:nvSpPr>
      <dsp:spPr>
        <a:xfrm>
          <a:off x="7036430" y="1900550"/>
          <a:ext cx="2710383" cy="1626230"/>
        </a:xfrm>
        <a:prstGeom prst="rect">
          <a:avLst/>
        </a:prstGeom>
        <a:gradFill rotWithShape="0">
          <a:gsLst>
            <a:gs pos="0">
              <a:schemeClr val="accent5">
                <a:hueOff val="2327545"/>
                <a:satOff val="7755"/>
                <a:lumOff val="8823"/>
                <a:alphaOff val="0"/>
                <a:tint val="96000"/>
                <a:satMod val="100000"/>
                <a:lumMod val="104000"/>
              </a:schemeClr>
            </a:gs>
            <a:gs pos="78000">
              <a:schemeClr val="accent5">
                <a:hueOff val="2327545"/>
                <a:satOff val="7755"/>
                <a:lumOff val="882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b="1" kern="1200"/>
            <a:t>Technological Innovation</a:t>
          </a:r>
          <a:r>
            <a:rPr lang="en-NZ" sz="1700" kern="1200"/>
            <a:t>: Using technology to enhance the visitor experience and streamline operations.</a:t>
          </a:r>
          <a:endParaRPr lang="en-US" sz="1700" kern="1200"/>
        </a:p>
      </dsp:txBody>
      <dsp:txXfrm>
        <a:off x="7036430" y="1900550"/>
        <a:ext cx="2710383" cy="1626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665FB-14BB-46BD-A450-74DF3762E3DD}">
      <dsp:nvSpPr>
        <dsp:cNvPr id="0" name=""/>
        <dsp:cNvSpPr/>
      </dsp:nvSpPr>
      <dsp:spPr>
        <a:xfrm>
          <a:off x="6560717" y="5363497"/>
          <a:ext cx="395805" cy="91440"/>
        </a:xfrm>
        <a:custGeom>
          <a:avLst/>
          <a:gdLst/>
          <a:ahLst/>
          <a:cxnLst/>
          <a:rect l="0" t="0" r="0" b="0"/>
          <a:pathLst>
            <a:path>
              <a:moveTo>
                <a:pt x="0" y="45720"/>
              </a:moveTo>
              <a:lnTo>
                <a:pt x="395805" y="4572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0ADC1A-4438-44CD-AA38-8BC33836BFBD}">
      <dsp:nvSpPr>
        <dsp:cNvPr id="0" name=""/>
        <dsp:cNvSpPr/>
      </dsp:nvSpPr>
      <dsp:spPr>
        <a:xfrm>
          <a:off x="4185883" y="3069016"/>
          <a:ext cx="395805" cy="2340201"/>
        </a:xfrm>
        <a:custGeom>
          <a:avLst/>
          <a:gdLst/>
          <a:ahLst/>
          <a:cxnLst/>
          <a:rect l="0" t="0" r="0" b="0"/>
          <a:pathLst>
            <a:path>
              <a:moveTo>
                <a:pt x="0" y="0"/>
              </a:moveTo>
              <a:lnTo>
                <a:pt x="197902" y="0"/>
              </a:lnTo>
              <a:lnTo>
                <a:pt x="197902" y="2340201"/>
              </a:lnTo>
              <a:lnTo>
                <a:pt x="395805" y="2340201"/>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D414E-F845-40BA-BD15-0FA445089E1F}">
      <dsp:nvSpPr>
        <dsp:cNvPr id="0" name=""/>
        <dsp:cNvSpPr/>
      </dsp:nvSpPr>
      <dsp:spPr>
        <a:xfrm>
          <a:off x="6560717" y="4512515"/>
          <a:ext cx="395805" cy="91440"/>
        </a:xfrm>
        <a:custGeom>
          <a:avLst/>
          <a:gdLst/>
          <a:ahLst/>
          <a:cxnLst/>
          <a:rect l="0" t="0" r="0" b="0"/>
          <a:pathLst>
            <a:path>
              <a:moveTo>
                <a:pt x="0" y="45720"/>
              </a:moveTo>
              <a:lnTo>
                <a:pt x="395805" y="4572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14A8A7-5CC7-4B30-8DE8-2ED8407E8B7E}">
      <dsp:nvSpPr>
        <dsp:cNvPr id="0" name=""/>
        <dsp:cNvSpPr/>
      </dsp:nvSpPr>
      <dsp:spPr>
        <a:xfrm>
          <a:off x="4185883" y="3069016"/>
          <a:ext cx="395805" cy="1489218"/>
        </a:xfrm>
        <a:custGeom>
          <a:avLst/>
          <a:gdLst/>
          <a:ahLst/>
          <a:cxnLst/>
          <a:rect l="0" t="0" r="0" b="0"/>
          <a:pathLst>
            <a:path>
              <a:moveTo>
                <a:pt x="0" y="0"/>
              </a:moveTo>
              <a:lnTo>
                <a:pt x="197902" y="0"/>
              </a:lnTo>
              <a:lnTo>
                <a:pt x="197902" y="1489218"/>
              </a:lnTo>
              <a:lnTo>
                <a:pt x="395805" y="1489218"/>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20F2CC-F466-449F-B8D7-EFA23EC876E8}">
      <dsp:nvSpPr>
        <dsp:cNvPr id="0" name=""/>
        <dsp:cNvSpPr/>
      </dsp:nvSpPr>
      <dsp:spPr>
        <a:xfrm>
          <a:off x="6560717" y="2856271"/>
          <a:ext cx="395805" cy="850982"/>
        </a:xfrm>
        <a:custGeom>
          <a:avLst/>
          <a:gdLst/>
          <a:ahLst/>
          <a:cxnLst/>
          <a:rect l="0" t="0" r="0" b="0"/>
          <a:pathLst>
            <a:path>
              <a:moveTo>
                <a:pt x="0" y="0"/>
              </a:moveTo>
              <a:lnTo>
                <a:pt x="197902" y="0"/>
              </a:lnTo>
              <a:lnTo>
                <a:pt x="197902" y="850982"/>
              </a:lnTo>
              <a:lnTo>
                <a:pt x="395805" y="850982"/>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21118C-B91C-463A-ACD4-1879EFACA3D8}">
      <dsp:nvSpPr>
        <dsp:cNvPr id="0" name=""/>
        <dsp:cNvSpPr/>
      </dsp:nvSpPr>
      <dsp:spPr>
        <a:xfrm>
          <a:off x="6560717" y="2810551"/>
          <a:ext cx="395805" cy="91440"/>
        </a:xfrm>
        <a:custGeom>
          <a:avLst/>
          <a:gdLst/>
          <a:ahLst/>
          <a:cxnLst/>
          <a:rect l="0" t="0" r="0" b="0"/>
          <a:pathLst>
            <a:path>
              <a:moveTo>
                <a:pt x="0" y="45720"/>
              </a:moveTo>
              <a:lnTo>
                <a:pt x="395805" y="4572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B4BED8-D7E5-4D0D-AA76-F2C8256DC3FD}">
      <dsp:nvSpPr>
        <dsp:cNvPr id="0" name=""/>
        <dsp:cNvSpPr/>
      </dsp:nvSpPr>
      <dsp:spPr>
        <a:xfrm>
          <a:off x="6560717" y="2005288"/>
          <a:ext cx="395805" cy="850982"/>
        </a:xfrm>
        <a:custGeom>
          <a:avLst/>
          <a:gdLst/>
          <a:ahLst/>
          <a:cxnLst/>
          <a:rect l="0" t="0" r="0" b="0"/>
          <a:pathLst>
            <a:path>
              <a:moveTo>
                <a:pt x="0" y="850982"/>
              </a:moveTo>
              <a:lnTo>
                <a:pt x="197902" y="850982"/>
              </a:lnTo>
              <a:lnTo>
                <a:pt x="197902" y="0"/>
              </a:lnTo>
              <a:lnTo>
                <a:pt x="395805" y="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A718-3433-4F6A-9FE9-43E7B1261D21}">
      <dsp:nvSpPr>
        <dsp:cNvPr id="0" name=""/>
        <dsp:cNvSpPr/>
      </dsp:nvSpPr>
      <dsp:spPr>
        <a:xfrm>
          <a:off x="4185883" y="2856271"/>
          <a:ext cx="395805" cy="212745"/>
        </a:xfrm>
        <a:custGeom>
          <a:avLst/>
          <a:gdLst/>
          <a:ahLst/>
          <a:cxnLst/>
          <a:rect l="0" t="0" r="0" b="0"/>
          <a:pathLst>
            <a:path>
              <a:moveTo>
                <a:pt x="0" y="212745"/>
              </a:moveTo>
              <a:lnTo>
                <a:pt x="197902" y="212745"/>
              </a:lnTo>
              <a:lnTo>
                <a:pt x="197902" y="0"/>
              </a:lnTo>
              <a:lnTo>
                <a:pt x="395805" y="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377000-C05E-4364-B3F3-267DF1737EA8}">
      <dsp:nvSpPr>
        <dsp:cNvPr id="0" name=""/>
        <dsp:cNvSpPr/>
      </dsp:nvSpPr>
      <dsp:spPr>
        <a:xfrm>
          <a:off x="6560717" y="728815"/>
          <a:ext cx="395805" cy="425491"/>
        </a:xfrm>
        <a:custGeom>
          <a:avLst/>
          <a:gdLst/>
          <a:ahLst/>
          <a:cxnLst/>
          <a:rect l="0" t="0" r="0" b="0"/>
          <a:pathLst>
            <a:path>
              <a:moveTo>
                <a:pt x="0" y="0"/>
              </a:moveTo>
              <a:lnTo>
                <a:pt x="197902" y="0"/>
              </a:lnTo>
              <a:lnTo>
                <a:pt x="197902" y="425491"/>
              </a:lnTo>
              <a:lnTo>
                <a:pt x="395805" y="425491"/>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DEEA00-664C-4BA4-B188-8D567320FA39}">
      <dsp:nvSpPr>
        <dsp:cNvPr id="0" name=""/>
        <dsp:cNvSpPr/>
      </dsp:nvSpPr>
      <dsp:spPr>
        <a:xfrm>
          <a:off x="6560717" y="303324"/>
          <a:ext cx="395805" cy="425491"/>
        </a:xfrm>
        <a:custGeom>
          <a:avLst/>
          <a:gdLst/>
          <a:ahLst/>
          <a:cxnLst/>
          <a:rect l="0" t="0" r="0" b="0"/>
          <a:pathLst>
            <a:path>
              <a:moveTo>
                <a:pt x="0" y="425491"/>
              </a:moveTo>
              <a:lnTo>
                <a:pt x="197902" y="425491"/>
              </a:lnTo>
              <a:lnTo>
                <a:pt x="197902" y="0"/>
              </a:lnTo>
              <a:lnTo>
                <a:pt x="395805" y="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E9C3F7-82FF-4BF1-B0AF-89FBE073A634}">
      <dsp:nvSpPr>
        <dsp:cNvPr id="0" name=""/>
        <dsp:cNvSpPr/>
      </dsp:nvSpPr>
      <dsp:spPr>
        <a:xfrm>
          <a:off x="4185883" y="728815"/>
          <a:ext cx="395805" cy="2340201"/>
        </a:xfrm>
        <a:custGeom>
          <a:avLst/>
          <a:gdLst/>
          <a:ahLst/>
          <a:cxnLst/>
          <a:rect l="0" t="0" r="0" b="0"/>
          <a:pathLst>
            <a:path>
              <a:moveTo>
                <a:pt x="0" y="2340201"/>
              </a:moveTo>
              <a:lnTo>
                <a:pt x="197902" y="2340201"/>
              </a:lnTo>
              <a:lnTo>
                <a:pt x="197902" y="0"/>
              </a:lnTo>
              <a:lnTo>
                <a:pt x="395805" y="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2DA0AC-FEA4-4036-B0A0-D5D81E6A1AC2}">
      <dsp:nvSpPr>
        <dsp:cNvPr id="0" name=""/>
        <dsp:cNvSpPr/>
      </dsp:nvSpPr>
      <dsp:spPr>
        <a:xfrm>
          <a:off x="2206854" y="2767214"/>
          <a:ext cx="1979028" cy="6036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b="1" u="sng" kern="1200"/>
            <a:t>Security Requirements:</a:t>
          </a:r>
          <a:endParaRPr lang="en-US" sz="1100" kern="1200"/>
        </a:p>
      </dsp:txBody>
      <dsp:txXfrm>
        <a:off x="2206854" y="2767214"/>
        <a:ext cx="1979028" cy="603603"/>
      </dsp:txXfrm>
    </dsp:sp>
    <dsp:sp modelId="{969E6A66-BEC6-4AED-82CE-1554A16ECA06}">
      <dsp:nvSpPr>
        <dsp:cNvPr id="0" name=""/>
        <dsp:cNvSpPr/>
      </dsp:nvSpPr>
      <dsp:spPr>
        <a:xfrm>
          <a:off x="4581688" y="427013"/>
          <a:ext cx="1979028" cy="6036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b="1" kern="1200"/>
            <a:t>Authentication and Authorization</a:t>
          </a:r>
          <a:r>
            <a:rPr lang="en-NZ" sz="1100" kern="1200"/>
            <a:t>:</a:t>
          </a:r>
          <a:endParaRPr lang="en-US" sz="1100" kern="1200"/>
        </a:p>
      </dsp:txBody>
      <dsp:txXfrm>
        <a:off x="4581688" y="427013"/>
        <a:ext cx="1979028" cy="603603"/>
      </dsp:txXfrm>
    </dsp:sp>
    <dsp:sp modelId="{6AC14122-8D37-486B-B6CB-BA1EDF48B7BF}">
      <dsp:nvSpPr>
        <dsp:cNvPr id="0" name=""/>
        <dsp:cNvSpPr/>
      </dsp:nvSpPr>
      <dsp:spPr>
        <a:xfrm>
          <a:off x="6956522" y="1522"/>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a:t>Secure login and registration process.</a:t>
          </a:r>
          <a:endParaRPr lang="en-US" sz="1100" kern="1200"/>
        </a:p>
      </dsp:txBody>
      <dsp:txXfrm>
        <a:off x="6956522" y="1522"/>
        <a:ext cx="1979028" cy="603603"/>
      </dsp:txXfrm>
    </dsp:sp>
    <dsp:sp modelId="{1821D9E8-65D1-4424-A8DF-B65DF4399188}">
      <dsp:nvSpPr>
        <dsp:cNvPr id="0" name=""/>
        <dsp:cNvSpPr/>
      </dsp:nvSpPr>
      <dsp:spPr>
        <a:xfrm>
          <a:off x="6956522" y="852504"/>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a:t>Multi-factor authentication (MFA) for added security.</a:t>
          </a:r>
          <a:endParaRPr lang="en-US" sz="1100" kern="1200"/>
        </a:p>
      </dsp:txBody>
      <dsp:txXfrm>
        <a:off x="6956522" y="852504"/>
        <a:ext cx="1979028" cy="603603"/>
      </dsp:txXfrm>
    </dsp:sp>
    <dsp:sp modelId="{0AB966BB-3CC1-4362-81F3-BD924D26EE4D}">
      <dsp:nvSpPr>
        <dsp:cNvPr id="0" name=""/>
        <dsp:cNvSpPr/>
      </dsp:nvSpPr>
      <dsp:spPr>
        <a:xfrm>
          <a:off x="4581688" y="2554469"/>
          <a:ext cx="1979028" cy="6036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b="1" kern="1200"/>
            <a:t>Data Protection</a:t>
          </a:r>
          <a:r>
            <a:rPr lang="en-NZ" sz="1100" kern="1200"/>
            <a:t>:</a:t>
          </a:r>
          <a:endParaRPr lang="en-US" sz="1100" kern="1200"/>
        </a:p>
      </dsp:txBody>
      <dsp:txXfrm>
        <a:off x="4581688" y="2554469"/>
        <a:ext cx="1979028" cy="603603"/>
      </dsp:txXfrm>
    </dsp:sp>
    <dsp:sp modelId="{B8BE0164-63AD-4980-911D-CF630A64E7D8}">
      <dsp:nvSpPr>
        <dsp:cNvPr id="0" name=""/>
        <dsp:cNvSpPr/>
      </dsp:nvSpPr>
      <dsp:spPr>
        <a:xfrm>
          <a:off x="6956522" y="1703486"/>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a:t>Personal details, including payment information, must be stored securely.</a:t>
          </a:r>
          <a:endParaRPr lang="en-US" sz="1100" kern="1200"/>
        </a:p>
      </dsp:txBody>
      <dsp:txXfrm>
        <a:off x="6956522" y="1703486"/>
        <a:ext cx="1979028" cy="603603"/>
      </dsp:txXfrm>
    </dsp:sp>
    <dsp:sp modelId="{35781BDF-5596-4819-B0A1-86A7FC0045E8}">
      <dsp:nvSpPr>
        <dsp:cNvPr id="0" name=""/>
        <dsp:cNvSpPr/>
      </dsp:nvSpPr>
      <dsp:spPr>
        <a:xfrm>
          <a:off x="6956522" y="2554469"/>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dirty="0"/>
            <a:t>Use encryption for data in transit and at rest.</a:t>
          </a:r>
          <a:endParaRPr lang="en-US" sz="1100" kern="1200" dirty="0"/>
        </a:p>
      </dsp:txBody>
      <dsp:txXfrm>
        <a:off x="6956522" y="2554469"/>
        <a:ext cx="1979028" cy="603603"/>
      </dsp:txXfrm>
    </dsp:sp>
    <dsp:sp modelId="{1682E418-D011-4D4C-9DA2-E4449473DD50}">
      <dsp:nvSpPr>
        <dsp:cNvPr id="0" name=""/>
        <dsp:cNvSpPr/>
      </dsp:nvSpPr>
      <dsp:spPr>
        <a:xfrm>
          <a:off x="6956522" y="3405451"/>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a:t>Implement secure password storage practices (e.g., hashing and salting).</a:t>
          </a:r>
          <a:endParaRPr lang="en-US" sz="1100" kern="1200"/>
        </a:p>
      </dsp:txBody>
      <dsp:txXfrm>
        <a:off x="6956522" y="3405451"/>
        <a:ext cx="1979028" cy="603603"/>
      </dsp:txXfrm>
    </dsp:sp>
    <dsp:sp modelId="{216FA960-DBD2-4442-A1D1-D7DE468AC592}">
      <dsp:nvSpPr>
        <dsp:cNvPr id="0" name=""/>
        <dsp:cNvSpPr/>
      </dsp:nvSpPr>
      <dsp:spPr>
        <a:xfrm>
          <a:off x="4581688" y="4256433"/>
          <a:ext cx="1979028" cy="6036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b="1" kern="1200"/>
            <a:t>Inactivity Timeout</a:t>
          </a:r>
          <a:r>
            <a:rPr lang="en-NZ" sz="1100" kern="1200"/>
            <a:t>:</a:t>
          </a:r>
          <a:endParaRPr lang="en-US" sz="1100" kern="1200"/>
        </a:p>
      </dsp:txBody>
      <dsp:txXfrm>
        <a:off x="4581688" y="4256433"/>
        <a:ext cx="1979028" cy="603603"/>
      </dsp:txXfrm>
    </dsp:sp>
    <dsp:sp modelId="{E4C04F8F-2977-407D-8A43-46E3B1EA5ACC}">
      <dsp:nvSpPr>
        <dsp:cNvPr id="0" name=""/>
        <dsp:cNvSpPr/>
      </dsp:nvSpPr>
      <dsp:spPr>
        <a:xfrm>
          <a:off x="6956522" y="4256433"/>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a:t>Automatic session timeout after a specified period of inactivity (15-30 minutes).</a:t>
          </a:r>
          <a:endParaRPr lang="en-US" sz="1100" kern="1200"/>
        </a:p>
      </dsp:txBody>
      <dsp:txXfrm>
        <a:off x="6956522" y="4256433"/>
        <a:ext cx="1979028" cy="603603"/>
      </dsp:txXfrm>
    </dsp:sp>
    <dsp:sp modelId="{BDD7BF68-55F5-44B4-AAB4-C5C31FD9F3C6}">
      <dsp:nvSpPr>
        <dsp:cNvPr id="0" name=""/>
        <dsp:cNvSpPr/>
      </dsp:nvSpPr>
      <dsp:spPr>
        <a:xfrm>
          <a:off x="4581688" y="5107415"/>
          <a:ext cx="1979028" cy="6036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b="1" kern="1200"/>
            <a:t>Data Privacy</a:t>
          </a:r>
          <a:r>
            <a:rPr lang="en-NZ" sz="1100" kern="1200"/>
            <a:t>:</a:t>
          </a:r>
          <a:endParaRPr lang="en-US" sz="1100" kern="1200"/>
        </a:p>
      </dsp:txBody>
      <dsp:txXfrm>
        <a:off x="4581688" y="5107415"/>
        <a:ext cx="1979028" cy="603603"/>
      </dsp:txXfrm>
    </dsp:sp>
    <dsp:sp modelId="{59A2DE1A-7B72-49A6-87F8-C2C914DFB499}">
      <dsp:nvSpPr>
        <dsp:cNvPr id="0" name=""/>
        <dsp:cNvSpPr/>
      </dsp:nvSpPr>
      <dsp:spPr>
        <a:xfrm>
          <a:off x="6956522" y="5107415"/>
          <a:ext cx="1979028" cy="6036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NZ" sz="1100" kern="1200"/>
            <a:t>Clear privacy policy outlining data usage and user rights.</a:t>
          </a:r>
          <a:endParaRPr lang="en-US" sz="1100" kern="1200"/>
        </a:p>
      </dsp:txBody>
      <dsp:txXfrm>
        <a:off x="6956522" y="5107415"/>
        <a:ext cx="1979028" cy="603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D12FF-818D-4F1B-B88A-D1060F8E44B7}">
      <dsp:nvSpPr>
        <dsp:cNvPr id="0" name=""/>
        <dsp:cNvSpPr/>
      </dsp:nvSpPr>
      <dsp:spPr>
        <a:xfrm>
          <a:off x="0" y="85522"/>
          <a:ext cx="6290226" cy="566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NZ" sz="2200" b="1" u="sng" kern="1200"/>
            <a:t>Performance Requirements:</a:t>
          </a:r>
          <a:endParaRPr lang="en-US" sz="2200" kern="1200"/>
        </a:p>
      </dsp:txBody>
      <dsp:txXfrm>
        <a:off x="27644" y="113166"/>
        <a:ext cx="6234938" cy="510992"/>
      </dsp:txXfrm>
    </dsp:sp>
    <dsp:sp modelId="{339E98FC-BEF0-46D2-9AAC-A90E53FD861B}">
      <dsp:nvSpPr>
        <dsp:cNvPr id="0" name=""/>
        <dsp:cNvSpPr/>
      </dsp:nvSpPr>
      <dsp:spPr>
        <a:xfrm>
          <a:off x="0" y="651802"/>
          <a:ext cx="6290226" cy="223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15"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en-NZ" sz="1700" b="1" kern="1200"/>
            <a:t>Transaction Throughput</a:t>
          </a:r>
          <a:r>
            <a:rPr lang="en-NZ" sz="1700" kern="1200"/>
            <a:t>:</a:t>
          </a:r>
          <a:endParaRPr lang="en-US" sz="1700" kern="1200"/>
        </a:p>
        <a:p>
          <a:pPr marL="342900" lvl="2" indent="-171450" algn="l" defTabSz="755650">
            <a:lnSpc>
              <a:spcPct val="90000"/>
            </a:lnSpc>
            <a:spcBef>
              <a:spcPct val="0"/>
            </a:spcBef>
            <a:spcAft>
              <a:spcPct val="20000"/>
            </a:spcAft>
            <a:buChar char="•"/>
          </a:pPr>
          <a:r>
            <a:rPr lang="en-NZ" sz="1700" kern="1200"/>
            <a:t>The website should handle a high number of transactions during peak times (e.g., 500-1000 transactions per second).</a:t>
          </a:r>
          <a:endParaRPr lang="en-US" sz="1700" kern="1200"/>
        </a:p>
        <a:p>
          <a:pPr marL="171450" lvl="1" indent="-171450" algn="l" defTabSz="755650">
            <a:lnSpc>
              <a:spcPct val="100000"/>
            </a:lnSpc>
            <a:spcBef>
              <a:spcPct val="0"/>
            </a:spcBef>
            <a:spcAft>
              <a:spcPct val="20000"/>
            </a:spcAft>
            <a:buChar char="•"/>
          </a:pPr>
          <a:r>
            <a:rPr lang="en-NZ" sz="1700" b="1" kern="1200"/>
            <a:t>Response Time</a:t>
          </a:r>
          <a:r>
            <a:rPr lang="en-NZ" sz="1700" kern="1200"/>
            <a:t>:</a:t>
          </a:r>
          <a:endParaRPr lang="en-US" sz="1700" kern="1200"/>
        </a:p>
        <a:p>
          <a:pPr marL="342900" lvl="2" indent="-171450" algn="l" defTabSz="755650">
            <a:lnSpc>
              <a:spcPct val="90000"/>
            </a:lnSpc>
            <a:spcBef>
              <a:spcPct val="0"/>
            </a:spcBef>
            <a:spcAft>
              <a:spcPct val="20000"/>
            </a:spcAft>
            <a:buChar char="•"/>
          </a:pPr>
          <a:r>
            <a:rPr lang="en-NZ" sz="1700" kern="1200" dirty="0"/>
            <a:t>Page load times should be under 2 seconds.</a:t>
          </a:r>
          <a:endParaRPr lang="en-US" sz="1700" kern="1200" dirty="0"/>
        </a:p>
        <a:p>
          <a:pPr marL="342900" lvl="2" indent="-171450" algn="l" defTabSz="755650">
            <a:lnSpc>
              <a:spcPct val="90000"/>
            </a:lnSpc>
            <a:spcBef>
              <a:spcPct val="0"/>
            </a:spcBef>
            <a:spcAft>
              <a:spcPct val="20000"/>
            </a:spcAft>
            <a:buChar char="•"/>
          </a:pPr>
          <a:r>
            <a:rPr lang="en-NZ" sz="1700" kern="1200"/>
            <a:t>Real-time data (e.g., wait times, notifications) should update within 1 second.</a:t>
          </a:r>
          <a:endParaRPr lang="en-US" sz="1700" kern="1200"/>
        </a:p>
      </dsp:txBody>
      <dsp:txXfrm>
        <a:off x="0" y="651802"/>
        <a:ext cx="6290226" cy="2231460"/>
      </dsp:txXfrm>
    </dsp:sp>
    <dsp:sp modelId="{8CB154F2-175E-424D-8510-B0A06B189C59}">
      <dsp:nvSpPr>
        <dsp:cNvPr id="0" name=""/>
        <dsp:cNvSpPr/>
      </dsp:nvSpPr>
      <dsp:spPr>
        <a:xfrm>
          <a:off x="0" y="2883262"/>
          <a:ext cx="6290226" cy="566280"/>
        </a:xfrm>
        <a:prstGeom prst="roundRect">
          <a:avLst/>
        </a:prstGeom>
        <a:solidFill>
          <a:schemeClr val="accent2">
            <a:hueOff val="1149490"/>
            <a:satOff val="-18772"/>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NZ" sz="2200" b="1" u="sng" kern="1200"/>
            <a:t>Usability Requirements</a:t>
          </a:r>
          <a:endParaRPr lang="en-US" sz="2200" kern="1200"/>
        </a:p>
      </dsp:txBody>
      <dsp:txXfrm>
        <a:off x="27644" y="2910906"/>
        <a:ext cx="6234938" cy="510992"/>
      </dsp:txXfrm>
    </dsp:sp>
    <dsp:sp modelId="{84E4F997-5CA0-4763-A877-021E0C522305}">
      <dsp:nvSpPr>
        <dsp:cNvPr id="0" name=""/>
        <dsp:cNvSpPr/>
      </dsp:nvSpPr>
      <dsp:spPr>
        <a:xfrm>
          <a:off x="0" y="3449542"/>
          <a:ext cx="6290226"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15"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en-NZ" sz="1700" b="1" kern="1200"/>
            <a:t>Ease of Use</a:t>
          </a:r>
          <a:r>
            <a:rPr lang="en-NZ" sz="1700" kern="1200"/>
            <a:t>:</a:t>
          </a:r>
          <a:endParaRPr lang="en-US" sz="1700" kern="1200"/>
        </a:p>
        <a:p>
          <a:pPr marL="342900" lvl="2" indent="-171450" algn="l" defTabSz="755650">
            <a:lnSpc>
              <a:spcPct val="90000"/>
            </a:lnSpc>
            <a:spcBef>
              <a:spcPct val="0"/>
            </a:spcBef>
            <a:spcAft>
              <a:spcPct val="20000"/>
            </a:spcAft>
            <a:buChar char="•"/>
          </a:pPr>
          <a:r>
            <a:rPr lang="en-NZ" sz="1700" kern="1200"/>
            <a:t>Should be very easy and user-friendly interface with clear navigation.</a:t>
          </a:r>
          <a:endParaRPr lang="en-US" sz="1700" kern="1200"/>
        </a:p>
        <a:p>
          <a:pPr marL="342900" lvl="2" indent="-171450" algn="l" defTabSz="755650">
            <a:lnSpc>
              <a:spcPct val="90000"/>
            </a:lnSpc>
            <a:spcBef>
              <a:spcPct val="0"/>
            </a:spcBef>
            <a:spcAft>
              <a:spcPct val="20000"/>
            </a:spcAft>
            <a:buChar char="•"/>
          </a:pPr>
          <a:r>
            <a:rPr lang="en-NZ" sz="1700" kern="1200"/>
            <a:t>Mobile-friendly design for use on smartphones and tablets.</a:t>
          </a:r>
          <a:endParaRPr lang="en-US" sz="1700" kern="1200"/>
        </a:p>
        <a:p>
          <a:pPr marL="342900" lvl="2" indent="-171450" algn="l" defTabSz="755650">
            <a:lnSpc>
              <a:spcPct val="90000"/>
            </a:lnSpc>
            <a:spcBef>
              <a:spcPct val="0"/>
            </a:spcBef>
            <a:spcAft>
              <a:spcPct val="20000"/>
            </a:spcAft>
            <a:buChar char="•"/>
          </a:pPr>
          <a:r>
            <a:rPr lang="en-NZ" sz="1700" kern="1200"/>
            <a:t>Needs to be easy enough for new staffs if they were newly recruited.</a:t>
          </a:r>
          <a:endParaRPr lang="en-US" sz="1700" kern="1200"/>
        </a:p>
      </dsp:txBody>
      <dsp:txXfrm>
        <a:off x="0" y="3449542"/>
        <a:ext cx="6290226" cy="19126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9AF97-BC62-4A16-8640-A91614BB60DD}">
      <dsp:nvSpPr>
        <dsp:cNvPr id="0" name=""/>
        <dsp:cNvSpPr/>
      </dsp:nvSpPr>
      <dsp:spPr>
        <a:xfrm>
          <a:off x="2122630" y="0"/>
          <a:ext cx="1509048" cy="1470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1407CB-691F-4284-B257-C5C7616A9240}">
      <dsp:nvSpPr>
        <dsp:cNvPr id="0" name=""/>
        <dsp:cNvSpPr/>
      </dsp:nvSpPr>
      <dsp:spPr>
        <a:xfrm>
          <a:off x="721371" y="1610227"/>
          <a:ext cx="4311566" cy="63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NZ" sz="2200" b="1" u="sng" kern="1200"/>
            <a:t>Reliability &amp; availability Requirements</a:t>
          </a:r>
          <a:endParaRPr lang="en-US" sz="2200" kern="1200"/>
        </a:p>
      </dsp:txBody>
      <dsp:txXfrm>
        <a:off x="721371" y="1610227"/>
        <a:ext cx="4311566" cy="630178"/>
      </dsp:txXfrm>
    </dsp:sp>
    <dsp:sp modelId="{8DF1279B-F5AB-4ADB-8248-235E8C402916}">
      <dsp:nvSpPr>
        <dsp:cNvPr id="0" name=""/>
        <dsp:cNvSpPr/>
      </dsp:nvSpPr>
      <dsp:spPr>
        <a:xfrm>
          <a:off x="721371" y="2305433"/>
          <a:ext cx="4311566" cy="103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NZ" sz="1700" kern="1200"/>
            <a:t>The website should have an uptime of at least 99.9%.</a:t>
          </a:r>
          <a:endParaRPr lang="en-US" sz="1700" kern="1200"/>
        </a:p>
        <a:p>
          <a:pPr marL="0" lvl="0" indent="0" algn="ctr" defTabSz="755650">
            <a:lnSpc>
              <a:spcPct val="90000"/>
            </a:lnSpc>
            <a:spcBef>
              <a:spcPct val="0"/>
            </a:spcBef>
            <a:spcAft>
              <a:spcPct val="35000"/>
            </a:spcAft>
            <a:buNone/>
          </a:pPr>
          <a:r>
            <a:rPr lang="en-NZ" sz="1700" kern="1200"/>
            <a:t>Implement redundancy and failover mechanisms to ensure high availability.</a:t>
          </a:r>
          <a:endParaRPr lang="en-US" sz="1700" kern="1200"/>
        </a:p>
      </dsp:txBody>
      <dsp:txXfrm>
        <a:off x="721371" y="2305433"/>
        <a:ext cx="4311566" cy="1034666"/>
      </dsp:txXfrm>
    </dsp:sp>
    <dsp:sp modelId="{8EF20E05-3B21-44AE-9FC7-F0EA19027465}">
      <dsp:nvSpPr>
        <dsp:cNvPr id="0" name=""/>
        <dsp:cNvSpPr/>
      </dsp:nvSpPr>
      <dsp:spPr>
        <a:xfrm>
          <a:off x="7188721" y="0"/>
          <a:ext cx="1509048" cy="1470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9EDB67-D8BB-49CD-AD08-EDEEDE09FEF6}">
      <dsp:nvSpPr>
        <dsp:cNvPr id="0" name=""/>
        <dsp:cNvSpPr/>
      </dsp:nvSpPr>
      <dsp:spPr>
        <a:xfrm>
          <a:off x="5787462" y="1610227"/>
          <a:ext cx="4311566" cy="63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NZ" sz="2200" b="1" u="sng" kern="1200" dirty="0"/>
            <a:t>Maintainability Requirements</a:t>
          </a:r>
          <a:endParaRPr lang="en-US" sz="2200" kern="1200" dirty="0"/>
        </a:p>
      </dsp:txBody>
      <dsp:txXfrm>
        <a:off x="5787462" y="1610227"/>
        <a:ext cx="4311566" cy="630178"/>
      </dsp:txXfrm>
    </dsp:sp>
    <dsp:sp modelId="{1AA37D63-041E-4F86-B7B0-7150EE785A43}">
      <dsp:nvSpPr>
        <dsp:cNvPr id="0" name=""/>
        <dsp:cNvSpPr/>
      </dsp:nvSpPr>
      <dsp:spPr>
        <a:xfrm>
          <a:off x="5787462" y="2305433"/>
          <a:ext cx="4311566" cy="103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NZ" sz="1700" kern="1200"/>
            <a:t>Design the system in a modular fashion to ease updates and maintenance.</a:t>
          </a:r>
          <a:endParaRPr lang="en-US" sz="1700" kern="1200"/>
        </a:p>
        <a:p>
          <a:pPr marL="0" lvl="0" indent="0" algn="ctr" defTabSz="755650">
            <a:lnSpc>
              <a:spcPct val="90000"/>
            </a:lnSpc>
            <a:spcBef>
              <a:spcPct val="0"/>
            </a:spcBef>
            <a:spcAft>
              <a:spcPct val="35000"/>
            </a:spcAft>
            <a:buNone/>
          </a:pPr>
          <a:r>
            <a:rPr lang="en-NZ" sz="1700" kern="1200"/>
            <a:t>Back-End – Uses MVC structure for ease of use. </a:t>
          </a:r>
          <a:endParaRPr lang="en-US" sz="1700" kern="1200"/>
        </a:p>
        <a:p>
          <a:pPr marL="0" lvl="0" indent="0" algn="ctr" defTabSz="755650">
            <a:lnSpc>
              <a:spcPct val="90000"/>
            </a:lnSpc>
            <a:spcBef>
              <a:spcPct val="0"/>
            </a:spcBef>
            <a:spcAft>
              <a:spcPct val="35000"/>
            </a:spcAft>
            <a:buNone/>
          </a:pPr>
          <a:r>
            <a:rPr lang="en-NZ" sz="1700" kern="1200"/>
            <a:t>Front-End – Used proper components, custom hooks for data reuse.</a:t>
          </a:r>
          <a:endParaRPr lang="en-US" sz="1700" kern="1200"/>
        </a:p>
        <a:p>
          <a:pPr marL="0" lvl="0" indent="0" algn="ctr" defTabSz="755650">
            <a:lnSpc>
              <a:spcPct val="90000"/>
            </a:lnSpc>
            <a:spcBef>
              <a:spcPct val="0"/>
            </a:spcBef>
            <a:spcAft>
              <a:spcPct val="35000"/>
            </a:spcAft>
            <a:buNone/>
          </a:pPr>
          <a:r>
            <a:rPr lang="en-NZ" sz="1700" kern="1200"/>
            <a:t>Design the system to easily scale horizontally or vertically to accommodate increased load.</a:t>
          </a:r>
          <a:endParaRPr lang="en-US" sz="1700" kern="1200"/>
        </a:p>
      </dsp:txBody>
      <dsp:txXfrm>
        <a:off x="5787462" y="2305433"/>
        <a:ext cx="4311566" cy="1034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3B693-092C-435B-9D0A-142B259B389F}">
      <dsp:nvSpPr>
        <dsp:cNvPr id="0" name=""/>
        <dsp:cNvSpPr/>
      </dsp:nvSpPr>
      <dsp:spPr>
        <a:xfrm>
          <a:off x="0" y="73108"/>
          <a:ext cx="6290226" cy="127570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Followed Figma design.</a:t>
          </a:r>
          <a:endParaRPr lang="en-US" sz="2300" kern="1200"/>
        </a:p>
      </dsp:txBody>
      <dsp:txXfrm>
        <a:off x="62275" y="135383"/>
        <a:ext cx="6165676" cy="1151152"/>
      </dsp:txXfrm>
    </dsp:sp>
    <dsp:sp modelId="{46F62712-FFC8-402C-BD3F-8063F2D5A57C}">
      <dsp:nvSpPr>
        <dsp:cNvPr id="0" name=""/>
        <dsp:cNvSpPr/>
      </dsp:nvSpPr>
      <dsp:spPr>
        <a:xfrm>
          <a:off x="0" y="1415050"/>
          <a:ext cx="6290226" cy="1275702"/>
        </a:xfrm>
        <a:prstGeom prst="roundRect">
          <a:avLst/>
        </a:prstGeom>
        <a:solidFill>
          <a:schemeClr val="accent5">
            <a:hueOff val="775848"/>
            <a:satOff val="2585"/>
            <a:lumOff val="2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Postman and Thunderclient was used to test CRUD operation for backend and database.</a:t>
          </a:r>
          <a:endParaRPr lang="en-US" sz="2300" kern="1200"/>
        </a:p>
      </dsp:txBody>
      <dsp:txXfrm>
        <a:off x="62275" y="1477325"/>
        <a:ext cx="6165676" cy="1151152"/>
      </dsp:txXfrm>
    </dsp:sp>
    <dsp:sp modelId="{F3DE4D54-E5CF-4857-8A63-5C6A7AA7A690}">
      <dsp:nvSpPr>
        <dsp:cNvPr id="0" name=""/>
        <dsp:cNvSpPr/>
      </dsp:nvSpPr>
      <dsp:spPr>
        <a:xfrm>
          <a:off x="0" y="2756992"/>
          <a:ext cx="6290226" cy="1275702"/>
        </a:xfrm>
        <a:prstGeom prst="roundRect">
          <a:avLst/>
        </a:prstGeom>
        <a:solidFill>
          <a:schemeClr val="accent5">
            <a:hueOff val="1551697"/>
            <a:satOff val="5170"/>
            <a:lumOff val="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Every component was tested, and errors were resolved.</a:t>
          </a:r>
          <a:endParaRPr lang="en-US" sz="2300" kern="1200"/>
        </a:p>
      </dsp:txBody>
      <dsp:txXfrm>
        <a:off x="62275" y="2819267"/>
        <a:ext cx="6165676" cy="1151152"/>
      </dsp:txXfrm>
    </dsp:sp>
    <dsp:sp modelId="{29992A60-92A6-45F9-B53C-003A743AE0B9}">
      <dsp:nvSpPr>
        <dsp:cNvPr id="0" name=""/>
        <dsp:cNvSpPr/>
      </dsp:nvSpPr>
      <dsp:spPr>
        <a:xfrm>
          <a:off x="0" y="4098934"/>
          <a:ext cx="6290226" cy="1275702"/>
        </a:xfrm>
        <a:prstGeom prst="roundRect">
          <a:avLst/>
        </a:prstGeom>
        <a:solidFill>
          <a:schemeClr val="accent5">
            <a:hueOff val="2327545"/>
            <a:satOff val="7755"/>
            <a:lumOff val="882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To Catch errors and odd results, concole.log method was used.</a:t>
          </a:r>
          <a:endParaRPr lang="en-US" sz="2300" kern="1200"/>
        </a:p>
      </dsp:txBody>
      <dsp:txXfrm>
        <a:off x="62275" y="4161209"/>
        <a:ext cx="6165676" cy="1151152"/>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D5E9BF-F7AB-4232-83FB-E3F370DD2171}" type="datetimeFigureOut">
              <a:rPr lang="en-NZ" smtClean="0"/>
              <a:t>25/07/2024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8C2B4-21AC-49E6-B43D-F96127B1E884}" type="slidenum">
              <a:rPr lang="en-NZ" smtClean="0"/>
              <a:t>‹#›</a:t>
            </a:fld>
            <a:endParaRPr lang="en-NZ"/>
          </a:p>
        </p:txBody>
      </p:sp>
    </p:spTree>
    <p:extLst>
      <p:ext uri="{BB962C8B-B14F-4D97-AF65-F5344CB8AC3E}">
        <p14:creationId xmlns:p14="http://schemas.microsoft.com/office/powerpoint/2010/main" val="401058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368C2B4-21AC-49E6-B43D-F96127B1E884}" type="slidenum">
              <a:rPr lang="en-NZ" smtClean="0"/>
              <a:t>16</a:t>
            </a:fld>
            <a:endParaRPr lang="en-NZ"/>
          </a:p>
        </p:txBody>
      </p:sp>
    </p:spTree>
    <p:extLst>
      <p:ext uri="{BB962C8B-B14F-4D97-AF65-F5344CB8AC3E}">
        <p14:creationId xmlns:p14="http://schemas.microsoft.com/office/powerpoint/2010/main" val="396581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368C2B4-21AC-49E6-B43D-F96127B1E884}" type="slidenum">
              <a:rPr lang="en-NZ" smtClean="0"/>
              <a:t>20</a:t>
            </a:fld>
            <a:endParaRPr lang="en-NZ"/>
          </a:p>
        </p:txBody>
      </p:sp>
    </p:spTree>
    <p:extLst>
      <p:ext uri="{BB962C8B-B14F-4D97-AF65-F5344CB8AC3E}">
        <p14:creationId xmlns:p14="http://schemas.microsoft.com/office/powerpoint/2010/main" val="1759666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7BFF81C-1FCB-4DBA-8044-F1A0FCFD45A6}" type="datetime1">
              <a:rPr lang="en-US" smtClean="0"/>
              <a:t>7/25/2024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561352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543EDD-D0D2-447F-B24F-3717AF4B109D}" type="datetime1">
              <a:rPr lang="en-US" smtClean="0"/>
              <a:pPr/>
              <a:t>7/25/2024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8054047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A543EDD-D0D2-447F-B24F-3717AF4B109D}" type="datetime1">
              <a:rPr lang="en-US" smtClean="0"/>
              <a:pPr/>
              <a:t>7/25/2024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4221741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A543EDD-D0D2-447F-B24F-3717AF4B109D}" type="datetime1">
              <a:rPr lang="en-US" smtClean="0"/>
              <a:pPr/>
              <a:t>7/25/2024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3450C42-9A0B-4425-92C2-70FCF7C45734}"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34830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A543EDD-D0D2-447F-B24F-3717AF4B109D}" type="datetime1">
              <a:rPr lang="en-US" smtClean="0"/>
              <a:pPr/>
              <a:t>7/25/2024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20364468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A543EDD-D0D2-447F-B24F-3717AF4B109D}" type="datetime1">
              <a:rPr lang="en-US" smtClean="0"/>
              <a:pPr/>
              <a:t>7/25/2024</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14217775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A543EDD-D0D2-447F-B24F-3717AF4B109D}" type="datetime1">
              <a:rPr lang="en-US" smtClean="0"/>
              <a:pPr/>
              <a:t>7/25/2024</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23944065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9092B3-2D87-4CDF-B84B-C46E5F5D31F7}" type="datetime1">
              <a:rPr lang="en-US" smtClean="0"/>
              <a:t>7/25/2024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105069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D769E57-47B1-47B0-B526-3153E4B1E729}" type="datetime1">
              <a:rPr lang="en-US" smtClean="0"/>
              <a:t>7/25/2024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403553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87773D-8987-489A-A650-3D6F7D5C7C38}" type="datetime1">
              <a:rPr lang="en-US" smtClean="0"/>
              <a:t>7/25/2024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08813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7E150C1-1D78-4D80-810D-E9E86F6E88AB}" type="datetime1">
              <a:rPr lang="en-US" smtClean="0"/>
              <a:t>7/25/2024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59748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E9CBD8-1588-4B6B-B74D-87480DDE94C0}" type="datetime1">
              <a:rPr lang="en-US" smtClean="0"/>
              <a:t>7/25/2024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6416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794440-721C-4D75-BD4F-4CFB3D51CDCA}" type="datetime1">
              <a:rPr lang="en-US" smtClean="0"/>
              <a:t>7/25/2024</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605838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701A64-483B-4532-94FB-D8F90CB6DEE0}" type="datetime1">
              <a:rPr lang="en-US" smtClean="0"/>
              <a:t>7/25/2024</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84047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FB39-20FB-4E2E-B861-45B709B9C3C5}" type="datetime1">
              <a:rPr lang="en-US" smtClean="0"/>
              <a:t>7/25/2024</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06042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48AC19-8BD6-476C-9770-8884373BCF00}" type="datetime1">
              <a:rPr lang="en-US" smtClean="0"/>
              <a:t>7/25/2024</a:t>
            </a:fld>
            <a:endParaRPr lang="en-US"/>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7814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F68C53-8AD1-4F09-9486-FB3406B99CFA}" type="datetime1">
              <a:rPr lang="en-US" smtClean="0"/>
              <a:t>7/25/2024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02586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A543EDD-D0D2-447F-B24F-3717AF4B109D}" type="datetime1">
              <a:rPr lang="en-US" smtClean="0"/>
              <a:pPr/>
              <a:t>7/25/2024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863724431"/>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github.com/Rahul-Pala/Capstone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9D15-6A97-CA3A-7960-82C33DA4CAA4}"/>
              </a:ext>
            </a:extLst>
          </p:cNvPr>
          <p:cNvSpPr>
            <a:spLocks noGrp="1"/>
          </p:cNvSpPr>
          <p:nvPr>
            <p:ph type="ctrTitle"/>
          </p:nvPr>
        </p:nvSpPr>
        <p:spPr>
          <a:xfrm>
            <a:off x="838200" y="634047"/>
            <a:ext cx="4324642" cy="2964559"/>
          </a:xfrm>
        </p:spPr>
        <p:txBody>
          <a:bodyPr>
            <a:normAutofit/>
          </a:bodyPr>
          <a:lstStyle/>
          <a:p>
            <a:r>
              <a:rPr lang="en-NZ" sz="3300" b="1" dirty="0"/>
              <a:t>ADVENTURE</a:t>
            </a:r>
            <a:br>
              <a:rPr lang="en-NZ" sz="3300" b="1" dirty="0"/>
            </a:br>
            <a:r>
              <a:rPr lang="en-NZ" sz="3300" b="1" dirty="0"/>
              <a:t>Galaxy</a:t>
            </a:r>
          </a:p>
        </p:txBody>
      </p:sp>
      <p:sp>
        <p:nvSpPr>
          <p:cNvPr id="3" name="Subtitle 2">
            <a:extLst>
              <a:ext uri="{FF2B5EF4-FFF2-40B4-BE49-F238E27FC236}">
                <a16:creationId xmlns:a16="http://schemas.microsoft.com/office/drawing/2014/main" id="{93E2D749-0923-0430-A5F0-D76B74DAD5D9}"/>
              </a:ext>
            </a:extLst>
          </p:cNvPr>
          <p:cNvSpPr>
            <a:spLocks noGrp="1"/>
          </p:cNvSpPr>
          <p:nvPr>
            <p:ph type="subTitle" idx="1"/>
          </p:nvPr>
        </p:nvSpPr>
        <p:spPr>
          <a:xfrm>
            <a:off x="838200" y="4286683"/>
            <a:ext cx="4324642" cy="1199392"/>
          </a:xfrm>
        </p:spPr>
        <p:txBody>
          <a:bodyPr>
            <a:normAutofit/>
          </a:bodyPr>
          <a:lstStyle/>
          <a:p>
            <a:r>
              <a:rPr lang="en-NZ" b="1"/>
              <a:t>By: Rahul Pala</a:t>
            </a:r>
          </a:p>
        </p:txBody>
      </p:sp>
      <p:pic>
        <p:nvPicPr>
          <p:cNvPr id="23" name="Picture 22" descr="Vibrant amusement park ride with riders against a blue sky">
            <a:extLst>
              <a:ext uri="{FF2B5EF4-FFF2-40B4-BE49-F238E27FC236}">
                <a16:creationId xmlns:a16="http://schemas.microsoft.com/office/drawing/2014/main" id="{F24355B5-B6B8-6E4B-CAB0-F9C05D5A03B2}"/>
              </a:ext>
            </a:extLst>
          </p:cNvPr>
          <p:cNvPicPr>
            <a:picLocks noChangeAspect="1"/>
          </p:cNvPicPr>
          <p:nvPr/>
        </p:nvPicPr>
        <p:blipFill>
          <a:blip r:embed="rId2"/>
          <a:srcRect l="3312" r="-3" b="-3"/>
          <a:stretch/>
        </p:blipFill>
        <p:spPr>
          <a:xfrm>
            <a:off x="6094114" y="1321031"/>
            <a:ext cx="5428611" cy="4210940"/>
          </a:xfrm>
          <a:prstGeom prst="rect">
            <a:avLst/>
          </a:prstGeom>
          <a:ln w="28575">
            <a:noFill/>
          </a:ln>
        </p:spPr>
      </p:pic>
    </p:spTree>
    <p:extLst>
      <p:ext uri="{BB962C8B-B14F-4D97-AF65-F5344CB8AC3E}">
        <p14:creationId xmlns:p14="http://schemas.microsoft.com/office/powerpoint/2010/main" val="39522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E60870-A65D-AE62-B394-1534100C1488}"/>
              </a:ext>
            </a:extLst>
          </p:cNvPr>
          <p:cNvPicPr>
            <a:picLocks noChangeAspect="1"/>
          </p:cNvPicPr>
          <p:nvPr/>
        </p:nvPicPr>
        <p:blipFill>
          <a:blip r:embed="rId2">
            <a:alphaModFix amt="40000"/>
          </a:blip>
          <a:srcRect t="25416" b="18335"/>
          <a:stretch/>
        </p:blipFill>
        <p:spPr>
          <a:xfrm>
            <a:off x="20" y="10"/>
            <a:ext cx="12191980" cy="6857990"/>
          </a:xfrm>
          <a:prstGeom prst="rect">
            <a:avLst/>
          </a:prstGeom>
        </p:spPr>
      </p:pic>
      <p:sp>
        <p:nvSpPr>
          <p:cNvPr id="2" name="Title 1">
            <a:extLst>
              <a:ext uri="{FF2B5EF4-FFF2-40B4-BE49-F238E27FC236}">
                <a16:creationId xmlns:a16="http://schemas.microsoft.com/office/drawing/2014/main" id="{1B95D8D8-019B-D718-8A9E-B7E0045BCC6E}"/>
              </a:ext>
            </a:extLst>
          </p:cNvPr>
          <p:cNvSpPr>
            <a:spLocks noGrp="1"/>
          </p:cNvSpPr>
          <p:nvPr>
            <p:ph type="ctrTitle"/>
          </p:nvPr>
        </p:nvSpPr>
        <p:spPr>
          <a:xfrm>
            <a:off x="1371600" y="2237173"/>
            <a:ext cx="9448800" cy="2602062"/>
          </a:xfrm>
        </p:spPr>
        <p:txBody>
          <a:bodyPr>
            <a:normAutofit/>
          </a:bodyPr>
          <a:lstStyle/>
          <a:p>
            <a:r>
              <a:rPr lang="en-NZ" dirty="0"/>
              <a:t>PRODUCT DESCRIPTION</a:t>
            </a:r>
          </a:p>
        </p:txBody>
      </p:sp>
      <p:sp>
        <p:nvSpPr>
          <p:cNvPr id="3" name="Subtitle 2">
            <a:extLst>
              <a:ext uri="{FF2B5EF4-FFF2-40B4-BE49-F238E27FC236}">
                <a16:creationId xmlns:a16="http://schemas.microsoft.com/office/drawing/2014/main" id="{B1541D20-8A6E-F04D-7C2B-8BF23976FAFB}"/>
              </a:ext>
            </a:extLst>
          </p:cNvPr>
          <p:cNvSpPr>
            <a:spLocks noGrp="1"/>
          </p:cNvSpPr>
          <p:nvPr>
            <p:ph type="subTitle" idx="1"/>
          </p:nvPr>
        </p:nvSpPr>
        <p:spPr>
          <a:xfrm>
            <a:off x="1371600" y="4842935"/>
            <a:ext cx="9448800" cy="685800"/>
          </a:xfrm>
        </p:spPr>
        <p:txBody>
          <a:bodyPr>
            <a:normAutofit/>
          </a:bodyPr>
          <a:lstStyle/>
          <a:p>
            <a:endParaRPr lang="en-NZ"/>
          </a:p>
        </p:txBody>
      </p:sp>
    </p:spTree>
    <p:extLst>
      <p:ext uri="{BB962C8B-B14F-4D97-AF65-F5344CB8AC3E}">
        <p14:creationId xmlns:p14="http://schemas.microsoft.com/office/powerpoint/2010/main" val="205999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2033-7849-D774-6B93-6AC93A6D5BC0}"/>
              </a:ext>
            </a:extLst>
          </p:cNvPr>
          <p:cNvSpPr>
            <a:spLocks noGrp="1"/>
          </p:cNvSpPr>
          <p:nvPr>
            <p:ph type="title"/>
          </p:nvPr>
        </p:nvSpPr>
        <p:spPr>
          <a:xfrm>
            <a:off x="3383280" y="-119547"/>
            <a:ext cx="8610600" cy="1293028"/>
          </a:xfrm>
        </p:spPr>
        <p:txBody>
          <a:bodyPr/>
          <a:lstStyle/>
          <a:p>
            <a:r>
              <a:rPr lang="en-NZ" dirty="0"/>
              <a:t>Architectural diagram</a:t>
            </a:r>
          </a:p>
        </p:txBody>
      </p:sp>
      <p:pic>
        <p:nvPicPr>
          <p:cNvPr id="4" name="Content Placeholder 3">
            <a:extLst>
              <a:ext uri="{FF2B5EF4-FFF2-40B4-BE49-F238E27FC236}">
                <a16:creationId xmlns:a16="http://schemas.microsoft.com/office/drawing/2014/main" id="{07060C05-E35A-C1A2-2F75-FCCDE97B0304}"/>
              </a:ext>
            </a:extLst>
          </p:cNvPr>
          <p:cNvPicPr>
            <a:picLocks noGrp="1" noChangeAspect="1"/>
          </p:cNvPicPr>
          <p:nvPr>
            <p:ph idx="1"/>
          </p:nvPr>
        </p:nvPicPr>
        <p:blipFill>
          <a:blip r:embed="rId2"/>
          <a:stretch>
            <a:fillRect/>
          </a:stretch>
        </p:blipFill>
        <p:spPr>
          <a:xfrm>
            <a:off x="1026160" y="714128"/>
            <a:ext cx="9905999" cy="6143871"/>
          </a:xfrm>
          <a:prstGeom prst="rect">
            <a:avLst/>
          </a:prstGeom>
        </p:spPr>
      </p:pic>
    </p:spTree>
    <p:extLst>
      <p:ext uri="{BB962C8B-B14F-4D97-AF65-F5344CB8AC3E}">
        <p14:creationId xmlns:p14="http://schemas.microsoft.com/office/powerpoint/2010/main" val="67463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1B6447D-7AC8-3D7D-07D8-86B3E32F59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378547" y="873252"/>
            <a:ext cx="7434905" cy="5111496"/>
          </a:xfrm>
          <a:prstGeom prst="rect">
            <a:avLst/>
          </a:prstGeom>
          <a:noFill/>
          <a:ln w="31750" cap="sq">
            <a:noFill/>
            <a:miter lim="800000"/>
          </a:ln>
        </p:spPr>
      </p:pic>
    </p:spTree>
    <p:extLst>
      <p:ext uri="{BB962C8B-B14F-4D97-AF65-F5344CB8AC3E}">
        <p14:creationId xmlns:p14="http://schemas.microsoft.com/office/powerpoint/2010/main" val="14166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and white photo frame&#10;&#10;Description automatically generated">
            <a:extLst>
              <a:ext uri="{FF2B5EF4-FFF2-40B4-BE49-F238E27FC236}">
                <a16:creationId xmlns:a16="http://schemas.microsoft.com/office/drawing/2014/main" id="{226FD227-E938-80F8-541D-9D69E6AFB5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48898" y="873252"/>
            <a:ext cx="7894204" cy="5111496"/>
          </a:xfrm>
          <a:prstGeom prst="rect">
            <a:avLst/>
          </a:prstGeom>
          <a:noFill/>
          <a:ln w="31750" cap="sq">
            <a:noFill/>
            <a:miter lim="800000"/>
          </a:ln>
        </p:spPr>
      </p:pic>
    </p:spTree>
    <p:extLst>
      <p:ext uri="{BB962C8B-B14F-4D97-AF65-F5344CB8AC3E}">
        <p14:creationId xmlns:p14="http://schemas.microsoft.com/office/powerpoint/2010/main" val="423325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7889-E524-2169-B99E-B9E0B6C73A3D}"/>
              </a:ext>
            </a:extLst>
          </p:cNvPr>
          <p:cNvSpPr>
            <a:spLocks noGrp="1"/>
          </p:cNvSpPr>
          <p:nvPr>
            <p:ph type="title"/>
          </p:nvPr>
        </p:nvSpPr>
        <p:spPr>
          <a:xfrm>
            <a:off x="685799" y="764373"/>
            <a:ext cx="3977639" cy="1600200"/>
          </a:xfrm>
        </p:spPr>
        <p:txBody>
          <a:bodyPr anchor="b">
            <a:normAutofit/>
          </a:bodyPr>
          <a:lstStyle/>
          <a:p>
            <a:pPr algn="l"/>
            <a:r>
              <a:rPr lang="en-NZ" sz="3200"/>
              <a:t>Flow diagram</a:t>
            </a:r>
          </a:p>
        </p:txBody>
      </p:sp>
      <p:sp>
        <p:nvSpPr>
          <p:cNvPr id="3" name="Content Placeholder 2">
            <a:extLst>
              <a:ext uri="{FF2B5EF4-FFF2-40B4-BE49-F238E27FC236}">
                <a16:creationId xmlns:a16="http://schemas.microsoft.com/office/drawing/2014/main" id="{EEC4C27C-A33E-33C7-452C-22566216A541}"/>
              </a:ext>
            </a:extLst>
          </p:cNvPr>
          <p:cNvSpPr>
            <a:spLocks noGrp="1"/>
          </p:cNvSpPr>
          <p:nvPr>
            <p:ph idx="1"/>
          </p:nvPr>
        </p:nvSpPr>
        <p:spPr>
          <a:xfrm>
            <a:off x="685800" y="2364573"/>
            <a:ext cx="3977639" cy="3854112"/>
          </a:xfrm>
        </p:spPr>
        <p:txBody>
          <a:bodyPr>
            <a:normAutofit/>
          </a:bodyPr>
          <a:lstStyle/>
          <a:p>
            <a:r>
              <a:rPr lang="en-NZ" sz="1600"/>
              <a:t>Home Page</a:t>
            </a:r>
          </a:p>
          <a:p>
            <a:endParaRPr lang="en-NZ" sz="1600"/>
          </a:p>
        </p:txBody>
      </p:sp>
      <p:sp useBgFill="1">
        <p:nvSpPr>
          <p:cNvPr id="24" name="Rectangle 23">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user&#10;&#10;Description automatically generated">
            <a:extLst>
              <a:ext uri="{FF2B5EF4-FFF2-40B4-BE49-F238E27FC236}">
                <a16:creationId xmlns:a16="http://schemas.microsoft.com/office/drawing/2014/main" id="{4A15C88F-ADFB-D7B4-BE3A-65B2A08671BC}"/>
              </a:ext>
            </a:extLst>
          </p:cNvPr>
          <p:cNvPicPr>
            <a:picLocks noChangeAspect="1"/>
          </p:cNvPicPr>
          <p:nvPr/>
        </p:nvPicPr>
        <p:blipFill>
          <a:blip r:embed="rId2"/>
          <a:srcRect r="2" b="436"/>
          <a:stretch/>
        </p:blipFill>
        <p:spPr>
          <a:xfrm>
            <a:off x="4871528" y="0"/>
            <a:ext cx="6887853" cy="6857990"/>
          </a:xfrm>
          <a:prstGeom prst="rect">
            <a:avLst/>
          </a:prstGeom>
        </p:spPr>
      </p:pic>
    </p:spTree>
    <p:extLst>
      <p:ext uri="{BB962C8B-B14F-4D97-AF65-F5344CB8AC3E}">
        <p14:creationId xmlns:p14="http://schemas.microsoft.com/office/powerpoint/2010/main" val="152888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6089-F90C-D53A-A8A8-AAEC37AC776A}"/>
              </a:ext>
            </a:extLst>
          </p:cNvPr>
          <p:cNvSpPr>
            <a:spLocks noGrp="1"/>
          </p:cNvSpPr>
          <p:nvPr>
            <p:ph type="title"/>
          </p:nvPr>
        </p:nvSpPr>
        <p:spPr>
          <a:xfrm>
            <a:off x="2934929" y="-58624"/>
            <a:ext cx="8610600" cy="1295400"/>
          </a:xfrm>
        </p:spPr>
        <p:txBody>
          <a:bodyPr/>
          <a:lstStyle/>
          <a:p>
            <a:r>
              <a:rPr lang="en-NZ" dirty="0"/>
              <a:t>User flow</a:t>
            </a:r>
          </a:p>
        </p:txBody>
      </p:sp>
      <p:sp>
        <p:nvSpPr>
          <p:cNvPr id="3" name="Text Placeholder 2">
            <a:extLst>
              <a:ext uri="{FF2B5EF4-FFF2-40B4-BE49-F238E27FC236}">
                <a16:creationId xmlns:a16="http://schemas.microsoft.com/office/drawing/2014/main" id="{A85F6FB2-FB47-6C07-2DF9-2FFBBBEED309}"/>
              </a:ext>
            </a:extLst>
          </p:cNvPr>
          <p:cNvSpPr>
            <a:spLocks noGrp="1"/>
          </p:cNvSpPr>
          <p:nvPr>
            <p:ph type="body" idx="1"/>
          </p:nvPr>
        </p:nvSpPr>
        <p:spPr>
          <a:xfrm>
            <a:off x="1399467" y="1097437"/>
            <a:ext cx="5079991" cy="823912"/>
          </a:xfrm>
        </p:spPr>
        <p:txBody>
          <a:bodyPr/>
          <a:lstStyle/>
          <a:p>
            <a:r>
              <a:rPr lang="en-NZ" dirty="0"/>
              <a:t>Tickets Page</a:t>
            </a:r>
          </a:p>
        </p:txBody>
      </p:sp>
      <p:sp>
        <p:nvSpPr>
          <p:cNvPr id="5" name="Text Placeholder 4">
            <a:extLst>
              <a:ext uri="{FF2B5EF4-FFF2-40B4-BE49-F238E27FC236}">
                <a16:creationId xmlns:a16="http://schemas.microsoft.com/office/drawing/2014/main" id="{9B5C7914-DD33-F823-3DA7-CF375C0DA185}"/>
              </a:ext>
            </a:extLst>
          </p:cNvPr>
          <p:cNvSpPr>
            <a:spLocks noGrp="1"/>
          </p:cNvSpPr>
          <p:nvPr>
            <p:ph type="body" sz="quarter" idx="3"/>
          </p:nvPr>
        </p:nvSpPr>
        <p:spPr>
          <a:xfrm>
            <a:off x="6313981" y="1035477"/>
            <a:ext cx="5105400" cy="823912"/>
          </a:xfrm>
        </p:spPr>
        <p:txBody>
          <a:bodyPr/>
          <a:lstStyle/>
          <a:p>
            <a:r>
              <a:rPr lang="en-NZ" dirty="0"/>
              <a:t>Family Services Page</a:t>
            </a:r>
          </a:p>
        </p:txBody>
      </p:sp>
      <p:pic>
        <p:nvPicPr>
          <p:cNvPr id="7" name="Content Placeholder 6" descr="A diagram of a ticket&#10;&#10;Description automatically generated">
            <a:extLst>
              <a:ext uri="{FF2B5EF4-FFF2-40B4-BE49-F238E27FC236}">
                <a16:creationId xmlns:a16="http://schemas.microsoft.com/office/drawing/2014/main" id="{BD05E5D4-2959-6649-421E-422BF85CA58D}"/>
              </a:ext>
            </a:extLst>
          </p:cNvPr>
          <p:cNvPicPr>
            <a:picLocks noGrp="1" noChangeAspect="1"/>
          </p:cNvPicPr>
          <p:nvPr>
            <p:ph sz="half" idx="2"/>
          </p:nvPr>
        </p:nvPicPr>
        <p:blipFill>
          <a:blip r:embed="rId2"/>
          <a:stretch>
            <a:fillRect/>
          </a:stretch>
        </p:blipFill>
        <p:spPr>
          <a:xfrm>
            <a:off x="571756" y="2023274"/>
            <a:ext cx="4293727" cy="4202371"/>
          </a:xfrm>
          <a:prstGeom prst="rect">
            <a:avLst/>
          </a:prstGeom>
        </p:spPr>
      </p:pic>
      <p:pic>
        <p:nvPicPr>
          <p:cNvPr id="8" name="Content Placeholder 7" descr="A diagram of a family service&#10;&#10;Description automatically generated">
            <a:extLst>
              <a:ext uri="{FF2B5EF4-FFF2-40B4-BE49-F238E27FC236}">
                <a16:creationId xmlns:a16="http://schemas.microsoft.com/office/drawing/2014/main" id="{C2C9B6B7-A78E-2BCF-87FC-F0C6C8C6E230}"/>
              </a:ext>
            </a:extLst>
          </p:cNvPr>
          <p:cNvPicPr>
            <a:picLocks noGrp="1" noChangeAspect="1"/>
          </p:cNvPicPr>
          <p:nvPr>
            <p:ph sz="quarter" idx="4"/>
          </p:nvPr>
        </p:nvPicPr>
        <p:blipFill>
          <a:blip r:embed="rId3"/>
          <a:stretch>
            <a:fillRect/>
          </a:stretch>
        </p:blipFill>
        <p:spPr>
          <a:xfrm>
            <a:off x="5715623" y="1983308"/>
            <a:ext cx="5613597" cy="3839215"/>
          </a:xfrm>
          <a:prstGeom prst="rect">
            <a:avLst/>
          </a:prstGeom>
        </p:spPr>
      </p:pic>
    </p:spTree>
    <p:extLst>
      <p:ext uri="{BB962C8B-B14F-4D97-AF65-F5344CB8AC3E}">
        <p14:creationId xmlns:p14="http://schemas.microsoft.com/office/powerpoint/2010/main" val="2666820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C621-BD42-C9C9-826A-0D945A359EA7}"/>
              </a:ext>
            </a:extLst>
          </p:cNvPr>
          <p:cNvSpPr>
            <a:spLocks noGrp="1"/>
          </p:cNvSpPr>
          <p:nvPr>
            <p:ph type="title"/>
          </p:nvPr>
        </p:nvSpPr>
        <p:spPr>
          <a:xfrm>
            <a:off x="-736600" y="639315"/>
            <a:ext cx="6832600" cy="1293028"/>
          </a:xfrm>
        </p:spPr>
        <p:txBody>
          <a:bodyPr>
            <a:normAutofit/>
          </a:bodyPr>
          <a:lstStyle/>
          <a:p>
            <a:r>
              <a:rPr lang="en-NZ" dirty="0"/>
              <a:t>Flow diagram</a:t>
            </a:r>
          </a:p>
        </p:txBody>
      </p:sp>
      <p:sp>
        <p:nvSpPr>
          <p:cNvPr id="3" name="Content Placeholder 2">
            <a:extLst>
              <a:ext uri="{FF2B5EF4-FFF2-40B4-BE49-F238E27FC236}">
                <a16:creationId xmlns:a16="http://schemas.microsoft.com/office/drawing/2014/main" id="{D9200AF0-7CAE-06F4-1839-D263ED6AD4BA}"/>
              </a:ext>
            </a:extLst>
          </p:cNvPr>
          <p:cNvSpPr>
            <a:spLocks noGrp="1"/>
          </p:cNvSpPr>
          <p:nvPr>
            <p:ph idx="1"/>
          </p:nvPr>
        </p:nvSpPr>
        <p:spPr>
          <a:xfrm>
            <a:off x="619760" y="2194560"/>
            <a:ext cx="6832600" cy="4024125"/>
          </a:xfrm>
        </p:spPr>
        <p:txBody>
          <a:bodyPr>
            <a:normAutofit/>
          </a:bodyPr>
          <a:lstStyle/>
          <a:p>
            <a:r>
              <a:rPr lang="en-NZ" dirty="0"/>
              <a:t>Attractions Page</a:t>
            </a:r>
          </a:p>
          <a:p>
            <a:endParaRPr lang="en-NZ" dirty="0"/>
          </a:p>
        </p:txBody>
      </p:sp>
      <p:pic>
        <p:nvPicPr>
          <p:cNvPr id="4" name="Picture 3" descr="A diagram of a company&#10;&#10;Description automatically generated with medium confidence">
            <a:extLst>
              <a:ext uri="{FF2B5EF4-FFF2-40B4-BE49-F238E27FC236}">
                <a16:creationId xmlns:a16="http://schemas.microsoft.com/office/drawing/2014/main" id="{0521F5B7-9858-C678-4389-BD20308E34A6}"/>
              </a:ext>
            </a:extLst>
          </p:cNvPr>
          <p:cNvPicPr>
            <a:picLocks noChangeAspect="1"/>
          </p:cNvPicPr>
          <p:nvPr/>
        </p:nvPicPr>
        <p:blipFill>
          <a:blip r:embed="rId3"/>
          <a:srcRect l="3121" r="-3" b="-3"/>
          <a:stretch/>
        </p:blipFill>
        <p:spPr>
          <a:xfrm>
            <a:off x="5412712" y="-1264894"/>
            <a:ext cx="5410200" cy="8122894"/>
          </a:xfrm>
          <a:prstGeom prst="rect">
            <a:avLst/>
          </a:prstGeom>
        </p:spPr>
      </p:pic>
    </p:spTree>
    <p:extLst>
      <p:ext uri="{BB962C8B-B14F-4D97-AF65-F5344CB8AC3E}">
        <p14:creationId xmlns:p14="http://schemas.microsoft.com/office/powerpoint/2010/main" val="381740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8A88-B3A9-91A9-19FF-319943C7481E}"/>
              </a:ext>
            </a:extLst>
          </p:cNvPr>
          <p:cNvSpPr>
            <a:spLocks noGrp="1"/>
          </p:cNvSpPr>
          <p:nvPr>
            <p:ph type="title"/>
          </p:nvPr>
        </p:nvSpPr>
        <p:spPr>
          <a:xfrm>
            <a:off x="-1312606" y="-358963"/>
            <a:ext cx="8610600" cy="1293028"/>
          </a:xfrm>
        </p:spPr>
        <p:txBody>
          <a:bodyPr/>
          <a:lstStyle/>
          <a:p>
            <a:r>
              <a:rPr lang="en-NZ" dirty="0"/>
              <a:t>sketch</a:t>
            </a:r>
          </a:p>
        </p:txBody>
      </p:sp>
      <p:pic>
        <p:nvPicPr>
          <p:cNvPr id="4" name="Content Placeholder 3">
            <a:extLst>
              <a:ext uri="{FF2B5EF4-FFF2-40B4-BE49-F238E27FC236}">
                <a16:creationId xmlns:a16="http://schemas.microsoft.com/office/drawing/2014/main" id="{579E3D17-9F40-954D-6708-05F684BC81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34980" y="459167"/>
            <a:ext cx="9923960" cy="6101590"/>
          </a:xfrm>
          <a:prstGeom prst="rect">
            <a:avLst/>
          </a:prstGeom>
          <a:noFill/>
          <a:ln>
            <a:noFill/>
          </a:ln>
        </p:spPr>
      </p:pic>
    </p:spTree>
    <p:extLst>
      <p:ext uri="{BB962C8B-B14F-4D97-AF65-F5344CB8AC3E}">
        <p14:creationId xmlns:p14="http://schemas.microsoft.com/office/powerpoint/2010/main" val="308149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D97F-0DEA-3F5C-A162-5C188D7AD419}"/>
              </a:ext>
            </a:extLst>
          </p:cNvPr>
          <p:cNvSpPr>
            <a:spLocks noGrp="1"/>
          </p:cNvSpPr>
          <p:nvPr>
            <p:ph type="title"/>
          </p:nvPr>
        </p:nvSpPr>
        <p:spPr>
          <a:xfrm>
            <a:off x="3312160" y="73493"/>
            <a:ext cx="8610600" cy="1293028"/>
          </a:xfrm>
        </p:spPr>
        <p:txBody>
          <a:bodyPr/>
          <a:lstStyle/>
          <a:p>
            <a:r>
              <a:rPr lang="en-NZ" dirty="0"/>
              <a:t>Wireframe Design</a:t>
            </a:r>
          </a:p>
        </p:txBody>
      </p:sp>
      <p:pic>
        <p:nvPicPr>
          <p:cNvPr id="5" name="Content Placeholder 4" descr="A screenshot of a website&#10;&#10;Description automatically generated">
            <a:extLst>
              <a:ext uri="{FF2B5EF4-FFF2-40B4-BE49-F238E27FC236}">
                <a16:creationId xmlns:a16="http://schemas.microsoft.com/office/drawing/2014/main" id="{9B3046A1-10F2-ACCE-2494-1366BC578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839" y="989327"/>
            <a:ext cx="9291483" cy="5795180"/>
          </a:xfrm>
        </p:spPr>
      </p:pic>
    </p:spTree>
    <p:extLst>
      <p:ext uri="{BB962C8B-B14F-4D97-AF65-F5344CB8AC3E}">
        <p14:creationId xmlns:p14="http://schemas.microsoft.com/office/powerpoint/2010/main" val="193953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772C-EBF1-710D-9C16-FC4530C3C9F2}"/>
              </a:ext>
            </a:extLst>
          </p:cNvPr>
          <p:cNvSpPr>
            <a:spLocks noGrp="1"/>
          </p:cNvSpPr>
          <p:nvPr>
            <p:ph type="title"/>
          </p:nvPr>
        </p:nvSpPr>
        <p:spPr>
          <a:xfrm>
            <a:off x="3092245" y="0"/>
            <a:ext cx="8610600" cy="1293028"/>
          </a:xfrm>
        </p:spPr>
        <p:txBody>
          <a:bodyPr/>
          <a:lstStyle/>
          <a:p>
            <a:r>
              <a:rPr lang="en-NZ" dirty="0"/>
              <a:t>Wireframe design</a:t>
            </a:r>
          </a:p>
        </p:txBody>
      </p:sp>
      <p:pic>
        <p:nvPicPr>
          <p:cNvPr id="5" name="Content Placeholder 4" descr="A screenshot of a computer screen&#10;&#10;Description automatically generated">
            <a:extLst>
              <a:ext uri="{FF2B5EF4-FFF2-40B4-BE49-F238E27FC236}">
                <a16:creationId xmlns:a16="http://schemas.microsoft.com/office/drawing/2014/main" id="{5753BC9E-3E41-9DDC-9515-9C9816C0B7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515" y="920844"/>
            <a:ext cx="9576619" cy="5739846"/>
          </a:xfrm>
        </p:spPr>
      </p:pic>
    </p:spTree>
    <p:extLst>
      <p:ext uri="{BB962C8B-B14F-4D97-AF65-F5344CB8AC3E}">
        <p14:creationId xmlns:p14="http://schemas.microsoft.com/office/powerpoint/2010/main" val="120851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3D87-0DD1-7A7E-8E9E-3500EB8546F8}"/>
              </a:ext>
            </a:extLst>
          </p:cNvPr>
          <p:cNvSpPr>
            <a:spLocks noGrp="1"/>
          </p:cNvSpPr>
          <p:nvPr>
            <p:ph type="title"/>
          </p:nvPr>
        </p:nvSpPr>
        <p:spPr>
          <a:xfrm>
            <a:off x="619759" y="764373"/>
            <a:ext cx="6257291" cy="1293028"/>
          </a:xfrm>
        </p:spPr>
        <p:txBody>
          <a:bodyPr>
            <a:normAutofit/>
          </a:bodyPr>
          <a:lstStyle/>
          <a:p>
            <a:r>
              <a:rPr lang="en-NZ" dirty="0"/>
              <a:t>INTRODUCTION </a:t>
            </a:r>
          </a:p>
        </p:txBody>
      </p:sp>
      <p:sp>
        <p:nvSpPr>
          <p:cNvPr id="3" name="Content Placeholder 2">
            <a:extLst>
              <a:ext uri="{FF2B5EF4-FFF2-40B4-BE49-F238E27FC236}">
                <a16:creationId xmlns:a16="http://schemas.microsoft.com/office/drawing/2014/main" id="{45A9FA04-36DF-0CC2-C039-DEBBCB41E2C8}"/>
              </a:ext>
            </a:extLst>
          </p:cNvPr>
          <p:cNvSpPr>
            <a:spLocks noGrp="1"/>
          </p:cNvSpPr>
          <p:nvPr>
            <p:ph idx="1"/>
          </p:nvPr>
        </p:nvSpPr>
        <p:spPr>
          <a:xfrm>
            <a:off x="619760" y="2194560"/>
            <a:ext cx="6257290" cy="4277360"/>
          </a:xfrm>
        </p:spPr>
        <p:txBody>
          <a:bodyPr>
            <a:normAutofit/>
          </a:bodyPr>
          <a:lstStyle/>
          <a:p>
            <a:pPr marL="0" indent="0">
              <a:buNone/>
            </a:pPr>
            <a:r>
              <a:rPr lang="en-NZ" dirty="0"/>
              <a:t>Adventure Galaxy is a theme park website which provides rides and shows information in detail . Our website provides detailed information about all attractions. It allows visitors to make ride reservation and family service room reservation. Also, visitors can rate rides and shows as real-time adrenaline </a:t>
            </a:r>
            <a:r>
              <a:rPr lang="en-NZ"/>
              <a:t>rating.</a:t>
            </a:r>
            <a:endParaRPr lang="en-NZ" dirty="0"/>
          </a:p>
          <a:p>
            <a:endParaRPr lang="en-NZ" dirty="0"/>
          </a:p>
        </p:txBody>
      </p:sp>
      <p:sp useBgFill="1">
        <p:nvSpPr>
          <p:cNvPr id="33" name="Rectangle 32">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in swing carnival ride">
            <a:extLst>
              <a:ext uri="{FF2B5EF4-FFF2-40B4-BE49-F238E27FC236}">
                <a16:creationId xmlns:a16="http://schemas.microsoft.com/office/drawing/2014/main" id="{1EAF9F3B-B57E-89DB-46A3-1A30EDDC6AFA}"/>
              </a:ext>
            </a:extLst>
          </p:cNvPr>
          <p:cNvPicPr>
            <a:picLocks noChangeAspect="1"/>
          </p:cNvPicPr>
          <p:nvPr/>
        </p:nvPicPr>
        <p:blipFill>
          <a:blip r:embed="rId2"/>
          <a:srcRect l="50095" r="4425" b="-1"/>
          <a:stretch/>
        </p:blipFill>
        <p:spPr>
          <a:xfrm>
            <a:off x="8067040" y="10"/>
            <a:ext cx="4124960" cy="6857989"/>
          </a:xfrm>
          <a:prstGeom prst="rect">
            <a:avLst/>
          </a:prstGeom>
        </p:spPr>
      </p:pic>
      <p:sp>
        <p:nvSpPr>
          <p:cNvPr id="4" name="Rectangle 1">
            <a:extLst>
              <a:ext uri="{FF2B5EF4-FFF2-40B4-BE49-F238E27FC236}">
                <a16:creationId xmlns:a16="http://schemas.microsoft.com/office/drawing/2014/main" id="{B64686A4-E5AC-D019-A49D-BE2573858765}"/>
              </a:ext>
            </a:extLst>
          </p:cNvPr>
          <p:cNvSpPr>
            <a:spLocks noChangeArrowheads="1"/>
          </p:cNvSpPr>
          <p:nvPr/>
        </p:nvSpPr>
        <p:spPr bwMode="auto">
          <a:xfrm>
            <a:off x="0" y="-133037"/>
            <a:ext cx="248786"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581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B519039A-79E2-52A1-4499-50A6E5AE2407}"/>
              </a:ext>
            </a:extLst>
          </p:cNvPr>
          <p:cNvGraphicFramePr>
            <a:graphicFrameLocks noGrp="1"/>
          </p:cNvGraphicFramePr>
          <p:nvPr>
            <p:extLst>
              <p:ext uri="{D42A27DB-BD31-4B8C-83A1-F6EECF244321}">
                <p14:modId xmlns:p14="http://schemas.microsoft.com/office/powerpoint/2010/main" val="1607564786"/>
              </p:ext>
            </p:extLst>
          </p:nvPr>
        </p:nvGraphicFramePr>
        <p:xfrm>
          <a:off x="870204" y="1185262"/>
          <a:ext cx="10451594" cy="4592287"/>
        </p:xfrm>
        <a:graphic>
          <a:graphicData uri="http://schemas.openxmlformats.org/drawingml/2006/table">
            <a:tbl>
              <a:tblPr firstRow="1" firstCol="1" bandRow="1">
                <a:tableStyleId>{5C22544A-7EE6-4342-B048-85BDC9FD1C3A}</a:tableStyleId>
              </a:tblPr>
              <a:tblGrid>
                <a:gridCol w="254712">
                  <a:extLst>
                    <a:ext uri="{9D8B030D-6E8A-4147-A177-3AD203B41FA5}">
                      <a16:colId xmlns:a16="http://schemas.microsoft.com/office/drawing/2014/main" val="917157777"/>
                    </a:ext>
                  </a:extLst>
                </a:gridCol>
                <a:gridCol w="1987957">
                  <a:extLst>
                    <a:ext uri="{9D8B030D-6E8A-4147-A177-3AD203B41FA5}">
                      <a16:colId xmlns:a16="http://schemas.microsoft.com/office/drawing/2014/main" val="2054031817"/>
                    </a:ext>
                  </a:extLst>
                </a:gridCol>
                <a:gridCol w="4126293">
                  <a:extLst>
                    <a:ext uri="{9D8B030D-6E8A-4147-A177-3AD203B41FA5}">
                      <a16:colId xmlns:a16="http://schemas.microsoft.com/office/drawing/2014/main" val="2830287521"/>
                    </a:ext>
                  </a:extLst>
                </a:gridCol>
                <a:gridCol w="526826">
                  <a:extLst>
                    <a:ext uri="{9D8B030D-6E8A-4147-A177-3AD203B41FA5}">
                      <a16:colId xmlns:a16="http://schemas.microsoft.com/office/drawing/2014/main" val="1530120511"/>
                    </a:ext>
                  </a:extLst>
                </a:gridCol>
                <a:gridCol w="3555806">
                  <a:extLst>
                    <a:ext uri="{9D8B030D-6E8A-4147-A177-3AD203B41FA5}">
                      <a16:colId xmlns:a16="http://schemas.microsoft.com/office/drawing/2014/main" val="557076652"/>
                    </a:ext>
                  </a:extLst>
                </a:gridCol>
              </a:tblGrid>
              <a:tr h="167484">
                <a:tc>
                  <a:txBody>
                    <a:bodyPr/>
                    <a:lstStyle/>
                    <a:p>
                      <a:pPr>
                        <a:lnSpc>
                          <a:spcPct val="115000"/>
                        </a:lnSpc>
                        <a:spcAft>
                          <a:spcPts val="800"/>
                        </a:spcAft>
                      </a:pPr>
                      <a:r>
                        <a:rPr lang="en-NZ" sz="800" kern="100">
                          <a:effectLst/>
                        </a:rPr>
                        <a:t> </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User Story Title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User Story Description</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Priority</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Additional Notes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2060822324"/>
                  </a:ext>
                </a:extLst>
              </a:tr>
              <a:tr h="312938">
                <a:tc>
                  <a:txBody>
                    <a:bodyPr/>
                    <a:lstStyle/>
                    <a:p>
                      <a:pPr>
                        <a:lnSpc>
                          <a:spcPct val="115000"/>
                        </a:lnSpc>
                        <a:spcAft>
                          <a:spcPts val="800"/>
                        </a:spcAft>
                      </a:pPr>
                      <a:r>
                        <a:rPr lang="en-NZ" sz="800" kern="100">
                          <a:effectLst/>
                        </a:rPr>
                        <a:t>1</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Create an Account</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create an account so that I can save my preferences and manage my reservations.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Medium</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Include options for social media login.</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460659591"/>
                  </a:ext>
                </a:extLst>
              </a:tr>
              <a:tr h="312938">
                <a:tc>
                  <a:txBody>
                    <a:bodyPr/>
                    <a:lstStyle/>
                    <a:p>
                      <a:pPr>
                        <a:lnSpc>
                          <a:spcPct val="115000"/>
                        </a:lnSpc>
                        <a:spcAft>
                          <a:spcPts val="800"/>
                        </a:spcAft>
                      </a:pPr>
                      <a:r>
                        <a:rPr lang="en-NZ" sz="800" kern="100">
                          <a:effectLst/>
                        </a:rPr>
                        <a:t>2</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Login to My Account</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log in to my account so that I can access my saved preferences and reservations.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Medium</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Implement a secure login system.</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358070035"/>
                  </a:ext>
                </a:extLst>
              </a:tr>
              <a:tr h="312938">
                <a:tc>
                  <a:txBody>
                    <a:bodyPr/>
                    <a:lstStyle/>
                    <a:p>
                      <a:pPr>
                        <a:lnSpc>
                          <a:spcPct val="115000"/>
                        </a:lnSpc>
                        <a:spcAft>
                          <a:spcPts val="800"/>
                        </a:spcAft>
                      </a:pPr>
                      <a:r>
                        <a:rPr lang="en-NZ" sz="800" kern="100">
                          <a:effectLst/>
                        </a:rPr>
                        <a:t>3</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View Unique Attractions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view the list of unique attractions so that I can decide which ones I want to visit.</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Include detailed descriptions, images, and videos of each attraction.</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3014901082"/>
                  </a:ext>
                </a:extLst>
              </a:tr>
              <a:tr h="312938">
                <a:tc>
                  <a:txBody>
                    <a:bodyPr/>
                    <a:lstStyle/>
                    <a:p>
                      <a:pPr>
                        <a:lnSpc>
                          <a:spcPct val="115000"/>
                        </a:lnSpc>
                        <a:spcAft>
                          <a:spcPts val="800"/>
                        </a:spcAft>
                      </a:pPr>
                      <a:r>
                        <a:rPr lang="en-NZ" sz="800" kern="100">
                          <a:effectLst/>
                        </a:rPr>
                        <a:t>4</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Check Real-Time Wait Times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see real-time wait times for each attraction so that I can plan my day efficiently.</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Display updated wait times prominently on the attraction pages.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406979270"/>
                  </a:ext>
                </a:extLst>
              </a:tr>
              <a:tr h="312938">
                <a:tc>
                  <a:txBody>
                    <a:bodyPr/>
                    <a:lstStyle/>
                    <a:p>
                      <a:pPr>
                        <a:lnSpc>
                          <a:spcPct val="115000"/>
                        </a:lnSpc>
                        <a:spcAft>
                          <a:spcPts val="800"/>
                        </a:spcAft>
                      </a:pPr>
                      <a:r>
                        <a:rPr lang="en-NZ" sz="800" kern="100">
                          <a:effectLst/>
                        </a:rPr>
                        <a:t>5</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Make a Reservation for an Attraction</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make reservation for an attraction via the website so that I don't have to physically wait in line.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Implement a system to manage reservations and send notifications when it's the user's turn.</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2699052936"/>
                  </a:ext>
                </a:extLst>
              </a:tr>
              <a:tr h="312938">
                <a:tc>
                  <a:txBody>
                    <a:bodyPr/>
                    <a:lstStyle/>
                    <a:p>
                      <a:pPr>
                        <a:lnSpc>
                          <a:spcPct val="115000"/>
                        </a:lnSpc>
                        <a:spcAft>
                          <a:spcPts val="800"/>
                        </a:spcAft>
                      </a:pPr>
                      <a:r>
                        <a:rPr lang="en-NZ" sz="800" kern="100">
                          <a:effectLst/>
                        </a:rPr>
                        <a:t>6</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Receive Notifications for reminder regarding reservation</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receive notifications when it's my turn to ride an attraction so that I can arrive at the ride on time.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Notifications should be sent via SMS, email, or push notifications.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916136857"/>
                  </a:ext>
                </a:extLst>
              </a:tr>
              <a:tr h="312938">
                <a:tc>
                  <a:txBody>
                    <a:bodyPr/>
                    <a:lstStyle/>
                    <a:p>
                      <a:pPr>
                        <a:lnSpc>
                          <a:spcPct val="115000"/>
                        </a:lnSpc>
                        <a:spcAft>
                          <a:spcPts val="800"/>
                        </a:spcAft>
                      </a:pPr>
                      <a:r>
                        <a:rPr lang="en-NZ" sz="800" kern="100">
                          <a:effectLst/>
                        </a:rPr>
                        <a:t>7</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View Real-Time Adrenaline Ratings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view real-time adrenaline ratings for rides so that I can choose the most exciting attractions.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Display adrenaline ratings alongside ride descriptions.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967257647"/>
                  </a:ext>
                </a:extLst>
              </a:tr>
              <a:tr h="397259">
                <a:tc>
                  <a:txBody>
                    <a:bodyPr/>
                    <a:lstStyle/>
                    <a:p>
                      <a:pPr>
                        <a:lnSpc>
                          <a:spcPct val="115000"/>
                        </a:lnSpc>
                        <a:spcAft>
                          <a:spcPts val="800"/>
                        </a:spcAft>
                      </a:pPr>
                      <a:r>
                        <a:rPr lang="en-NZ" sz="800" kern="100">
                          <a:effectLst/>
                        </a:rPr>
                        <a:t>8</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Rate Ride Experience</a:t>
                      </a:r>
                    </a:p>
                    <a:p>
                      <a:pPr>
                        <a:lnSpc>
                          <a:spcPct val="115000"/>
                        </a:lnSpc>
                        <a:spcAft>
                          <a:spcPts val="800"/>
                        </a:spcAft>
                      </a:pPr>
                      <a:r>
                        <a:rPr lang="en-NZ" sz="800" kern="100">
                          <a:effectLst/>
                        </a:rPr>
                        <a:t>(Reviews)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rate how good the ride was so that I can share my experience with others.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Medium</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Implement a rating system with an adrenaline meter to capture the excitement level of the ride.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250857974"/>
                  </a:ext>
                </a:extLst>
              </a:tr>
              <a:tr h="312938">
                <a:tc>
                  <a:txBody>
                    <a:bodyPr/>
                    <a:lstStyle/>
                    <a:p>
                      <a:pPr>
                        <a:lnSpc>
                          <a:spcPct val="115000"/>
                        </a:lnSpc>
                        <a:spcAft>
                          <a:spcPts val="800"/>
                        </a:spcAft>
                      </a:pPr>
                      <a:r>
                        <a:rPr lang="en-NZ" sz="800" kern="100">
                          <a:effectLst/>
                        </a:rPr>
                        <a:t>9</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Check Height Restrictions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check the height restrictions for each ride so that I can ensure I meet the requirements.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Clearly display height restrictions on each ride's page.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989683589"/>
                  </a:ext>
                </a:extLst>
              </a:tr>
              <a:tr h="312938">
                <a:tc>
                  <a:txBody>
                    <a:bodyPr/>
                    <a:lstStyle/>
                    <a:p>
                      <a:pPr>
                        <a:lnSpc>
                          <a:spcPct val="115000"/>
                        </a:lnSpc>
                        <a:spcAft>
                          <a:spcPts val="800"/>
                        </a:spcAft>
                      </a:pPr>
                      <a:r>
                        <a:rPr lang="en-NZ" sz="800" kern="100">
                          <a:effectLst/>
                        </a:rPr>
                        <a:t>10</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View My Reservations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view my reservations so that I can manage my schedule for the day.</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Include options to edit or cancel reservations.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263619975"/>
                  </a:ext>
                </a:extLst>
              </a:tr>
              <a:tr h="312938">
                <a:tc>
                  <a:txBody>
                    <a:bodyPr/>
                    <a:lstStyle/>
                    <a:p>
                      <a:pPr>
                        <a:lnSpc>
                          <a:spcPct val="115000"/>
                        </a:lnSpc>
                        <a:spcAft>
                          <a:spcPts val="800"/>
                        </a:spcAft>
                      </a:pPr>
                      <a:r>
                        <a:rPr lang="en-NZ" sz="800" kern="100">
                          <a:effectLst/>
                        </a:rPr>
                        <a:t>11</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Purchase Tickets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purchase tickets online so that I can enter the park without having to wait in line at the ticket booth.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Include various payment options and send confirmation emails.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1265368824"/>
                  </a:ext>
                </a:extLst>
              </a:tr>
              <a:tr h="312938">
                <a:tc>
                  <a:txBody>
                    <a:bodyPr/>
                    <a:lstStyle/>
                    <a:p>
                      <a:pPr>
                        <a:lnSpc>
                          <a:spcPct val="115000"/>
                        </a:lnSpc>
                        <a:spcAft>
                          <a:spcPts val="800"/>
                        </a:spcAft>
                      </a:pPr>
                      <a:r>
                        <a:rPr lang="en-NZ" sz="800" kern="100">
                          <a:effectLst/>
                        </a:rPr>
                        <a:t>12</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Search for Attractions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search for attractions by name or category so that I can find specific rides easily.</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Implement a robust search functionality.</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272166570"/>
                  </a:ext>
                </a:extLst>
              </a:tr>
              <a:tr h="312938">
                <a:tc>
                  <a:txBody>
                    <a:bodyPr/>
                    <a:lstStyle/>
                    <a:p>
                      <a:pPr>
                        <a:lnSpc>
                          <a:spcPct val="115000"/>
                        </a:lnSpc>
                        <a:spcAft>
                          <a:spcPts val="800"/>
                        </a:spcAft>
                      </a:pPr>
                      <a:r>
                        <a:rPr lang="en-NZ" sz="800" kern="100">
                          <a:effectLst/>
                        </a:rPr>
                        <a:t>13</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Contact Customer Support</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contact customer support if I encounter any issues so that I can get assistance.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Medium</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Provide multiple contact options such as chat, email, and phone.</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576136976"/>
                  </a:ext>
                </a:extLst>
              </a:tr>
              <a:tr h="167484">
                <a:tc>
                  <a:txBody>
                    <a:bodyPr/>
                    <a:lstStyle/>
                    <a:p>
                      <a:pPr>
                        <a:lnSpc>
                          <a:spcPct val="115000"/>
                        </a:lnSpc>
                        <a:spcAft>
                          <a:spcPts val="800"/>
                        </a:spcAft>
                      </a:pPr>
                      <a:r>
                        <a:rPr lang="en-NZ" sz="800" kern="100">
                          <a:effectLst/>
                        </a:rPr>
                        <a:t>14</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View and reserve Family Service facilities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As a visitor, I want to view and reserve family service facilities for feeding, changing etc.</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High</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tc>
                  <a:txBody>
                    <a:bodyPr/>
                    <a:lstStyle/>
                    <a:p>
                      <a:pPr>
                        <a:lnSpc>
                          <a:spcPct val="115000"/>
                        </a:lnSpc>
                        <a:spcAft>
                          <a:spcPts val="800"/>
                        </a:spcAft>
                      </a:pPr>
                      <a:r>
                        <a:rPr lang="en-NZ" sz="800" kern="100">
                          <a:effectLst/>
                        </a:rPr>
                        <a:t>Provide clear instructions to view and reserve family facilities.</a:t>
                      </a:r>
                      <a:endParaRPr lang="en-NZ" sz="800" kern="100">
                        <a:effectLst/>
                        <a:latin typeface="Aptos" panose="020B0004020202020204" pitchFamily="34" charset="0"/>
                        <a:ea typeface="DengXian" panose="02010600030101010101" pitchFamily="2" charset="-122"/>
                        <a:cs typeface="Times New Roman" panose="02020603050405020304" pitchFamily="18" charset="0"/>
                      </a:endParaRPr>
                    </a:p>
                  </a:txBody>
                  <a:tcPr marL="12952" marR="12952" marT="0" marB="0"/>
                </a:tc>
                <a:extLst>
                  <a:ext uri="{0D108BD9-81ED-4DB2-BD59-A6C34878D82A}">
                    <a16:rowId xmlns:a16="http://schemas.microsoft.com/office/drawing/2014/main" val="2721532488"/>
                  </a:ext>
                </a:extLst>
              </a:tr>
            </a:tbl>
          </a:graphicData>
        </a:graphic>
      </p:graphicFrame>
    </p:spTree>
    <p:extLst>
      <p:ext uri="{BB962C8B-B14F-4D97-AF65-F5344CB8AC3E}">
        <p14:creationId xmlns:p14="http://schemas.microsoft.com/office/powerpoint/2010/main" val="1427941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0A12-20A8-6D6D-1CD8-3C152733DD3B}"/>
              </a:ext>
            </a:extLst>
          </p:cNvPr>
          <p:cNvSpPr>
            <a:spLocks noGrp="1"/>
          </p:cNvSpPr>
          <p:nvPr>
            <p:ph type="title"/>
          </p:nvPr>
        </p:nvSpPr>
        <p:spPr>
          <a:xfrm>
            <a:off x="3190568" y="154773"/>
            <a:ext cx="8610600" cy="1293028"/>
          </a:xfrm>
        </p:spPr>
        <p:txBody>
          <a:bodyPr/>
          <a:lstStyle/>
          <a:p>
            <a:r>
              <a:rPr lang="en-NZ"/>
              <a:t>Out of scope</a:t>
            </a:r>
            <a:endParaRPr lang="en-NZ" dirty="0"/>
          </a:p>
        </p:txBody>
      </p:sp>
      <p:sp>
        <p:nvSpPr>
          <p:cNvPr id="3" name="Content Placeholder 2">
            <a:extLst>
              <a:ext uri="{FF2B5EF4-FFF2-40B4-BE49-F238E27FC236}">
                <a16:creationId xmlns:a16="http://schemas.microsoft.com/office/drawing/2014/main" id="{FA4BEF6E-821E-1346-6A46-99F8609FBCD5}"/>
              </a:ext>
            </a:extLst>
          </p:cNvPr>
          <p:cNvSpPr>
            <a:spLocks noGrp="1"/>
          </p:cNvSpPr>
          <p:nvPr>
            <p:ph idx="1"/>
          </p:nvPr>
        </p:nvSpPr>
        <p:spPr>
          <a:xfrm>
            <a:off x="685800" y="1209368"/>
            <a:ext cx="10820400" cy="5009317"/>
          </a:xfrm>
        </p:spPr>
        <p:txBody>
          <a:bodyPr>
            <a:normAutofit/>
          </a:bodyPr>
          <a:lstStyle/>
          <a:p>
            <a:pPr>
              <a:buFont typeface="Wingdings" panose="05000000000000000000" pitchFamily="2" charset="2"/>
              <a:buChar char="ü"/>
            </a:pP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Optimization of Mobile App</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a:t>
            </a:r>
            <a:r>
              <a:rPr lang="en-NZ" sz="1800" b="1" kern="100" dirty="0">
                <a:latin typeface="Aptos" panose="020B0004020202020204" pitchFamily="34" charset="0"/>
                <a:ea typeface="DengXian" panose="02010600030101010101" pitchFamily="2" charset="-122"/>
                <a:cs typeface="Times New Roman" panose="02020603050405020304" pitchFamily="18" charset="0"/>
              </a:rPr>
              <a:t> </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Developing or optimizing a mobile application is outside the scope of the website project.</a:t>
            </a:r>
          </a:p>
          <a:p>
            <a:pPr>
              <a:buFont typeface="Wingdings" panose="05000000000000000000" pitchFamily="2" charset="2"/>
              <a:buChar char="ü"/>
            </a:pP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E-commerce Integration</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a:t>
            </a:r>
            <a:r>
              <a:rPr lang="en-NZ" sz="1800" b="1" kern="100" dirty="0">
                <a:latin typeface="Aptos" panose="020B0004020202020204" pitchFamily="34" charset="0"/>
                <a:ea typeface="DengXian" panose="02010600030101010101" pitchFamily="2" charset="-122"/>
                <a:cs typeface="Times New Roman" panose="02020603050405020304" pitchFamily="18" charset="0"/>
              </a:rPr>
              <a:t> </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Online store for merchandise and food orders</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a:t>
            </a:r>
          </a:p>
          <a:p>
            <a:pPr>
              <a:buFont typeface="Wingdings" panose="05000000000000000000" pitchFamily="2" charset="2"/>
              <a:buChar char="ü"/>
            </a:pP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Comprehensive User </a:t>
            </a: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Accounts</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a:t>
            </a:r>
            <a:r>
              <a:rPr lang="en-NZ" sz="1800" b="1" kern="100" dirty="0">
                <a:latin typeface="Aptos" panose="020B0004020202020204" pitchFamily="34" charset="0"/>
                <a:ea typeface="DengXian" panose="02010600030101010101" pitchFamily="2" charset="-122"/>
                <a:cs typeface="Times New Roman" panose="02020603050405020304" pitchFamily="18" charset="0"/>
              </a:rPr>
              <a:t> </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Detailed user profiles beyond basic reservation and rating information and user generated content suc</a:t>
            </a:r>
            <a:r>
              <a:rPr lang="en-NZ" sz="1800" kern="100" dirty="0">
                <a:latin typeface="Aptos" panose="020B0004020202020204" pitchFamily="34" charset="0"/>
                <a:ea typeface="DengXian" panose="02010600030101010101" pitchFamily="2" charset="-122"/>
                <a:cs typeface="Times New Roman" panose="02020603050405020304" pitchFamily="18" charset="0"/>
              </a:rPr>
              <a:t>h as photos.</a:t>
            </a:r>
          </a:p>
          <a:p>
            <a:pPr>
              <a:buFont typeface="Wingdings" panose="05000000000000000000" pitchFamily="2" charset="2"/>
              <a:buChar char="ü"/>
            </a:pP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Multilingual Support</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a:t>
            </a:r>
            <a:r>
              <a:rPr lang="en-NZ" sz="1800" b="1" kern="100" dirty="0">
                <a:latin typeface="Aptos" panose="020B0004020202020204" pitchFamily="34" charset="0"/>
                <a:ea typeface="DengXian" panose="02010600030101010101" pitchFamily="2" charset="-122"/>
                <a:cs typeface="Times New Roman" panose="02020603050405020304" pitchFamily="18" charset="0"/>
              </a:rPr>
              <a:t> </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Full multilingual website with content available in multiple languages.</a:t>
            </a:r>
          </a:p>
          <a:p>
            <a:pPr>
              <a:buFont typeface="Wingdings" panose="05000000000000000000" pitchFamily="2" charset="2"/>
              <a:buChar char="ü"/>
            </a:pP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Third-party Integrations</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a:t>
            </a:r>
            <a:r>
              <a:rPr lang="en-NZ" sz="1800" b="1" kern="100" dirty="0">
                <a:latin typeface="Aptos" panose="020B0004020202020204" pitchFamily="34" charset="0"/>
                <a:ea typeface="DengXian" panose="02010600030101010101" pitchFamily="2" charset="-122"/>
                <a:cs typeface="Times New Roman" panose="02020603050405020304" pitchFamily="18" charset="0"/>
              </a:rPr>
              <a:t> </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Integrations with external travel or accommodation booking services. Partnerships with other local attractions or businesses.</a:t>
            </a:r>
          </a:p>
          <a:p>
            <a:pPr>
              <a:buFont typeface="Wingdings" panose="05000000000000000000" pitchFamily="2" charset="2"/>
              <a:buChar char="ü"/>
            </a:pP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Detailed Accessibility Information</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a:t>
            </a:r>
            <a:r>
              <a:rPr lang="en-NZ" sz="1800" b="1" kern="100" dirty="0">
                <a:latin typeface="Aptos" panose="020B0004020202020204" pitchFamily="34" charset="0"/>
                <a:ea typeface="DengXian" panose="02010600030101010101" pitchFamily="2" charset="-122"/>
                <a:cs typeface="Times New Roman" panose="02020603050405020304" pitchFamily="18" charset="0"/>
              </a:rPr>
              <a:t> </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Extensive details on accessibility features for each ride and show. Specific accommodations for visitors with disabilities.</a:t>
            </a:r>
          </a:p>
          <a:p>
            <a:pPr>
              <a:buFont typeface="Wingdings" panose="05000000000000000000" pitchFamily="2" charset="2"/>
              <a:buChar char="ü"/>
            </a:pPr>
            <a:r>
              <a:rPr lang="en-NZ" sz="2000" b="1" kern="100" dirty="0">
                <a:effectLst/>
                <a:latin typeface="Aptos" panose="020B0004020202020204" pitchFamily="34" charset="0"/>
                <a:ea typeface="DengXian" panose="02010600030101010101" pitchFamily="2" charset="-122"/>
                <a:cs typeface="Times New Roman" panose="02020603050405020304" pitchFamily="18" charset="0"/>
              </a:rPr>
              <a:t>Seasonal and Special Event Pages</a:t>
            </a:r>
            <a:r>
              <a:rPr lang="en-NZ" sz="1800" b="1" kern="100" dirty="0">
                <a:effectLst/>
                <a:latin typeface="Aptos" panose="020B0004020202020204" pitchFamily="34" charset="0"/>
                <a:ea typeface="DengXian" panose="02010600030101010101" pitchFamily="2" charset="-122"/>
                <a:cs typeface="Times New Roman" panose="02020603050405020304" pitchFamily="18" charset="0"/>
              </a:rPr>
              <a:t>: </a:t>
            </a:r>
            <a:r>
              <a:rPr lang="en-NZ" sz="1800" kern="100" dirty="0">
                <a:effectLst/>
                <a:latin typeface="Aptos" panose="020B0004020202020204" pitchFamily="34" charset="0"/>
                <a:ea typeface="DengXian" panose="02010600030101010101" pitchFamily="2" charset="-122"/>
                <a:cs typeface="Times New Roman" panose="02020603050405020304" pitchFamily="18" charset="0"/>
              </a:rPr>
              <a:t>Dedicated pages for seasonal events and promotions. Special event booking and management.</a:t>
            </a:r>
          </a:p>
          <a:p>
            <a:pPr>
              <a:buFont typeface="Wingdings" panose="05000000000000000000" pitchFamily="2" charset="2"/>
              <a:buChar char="ü"/>
            </a:pP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a:buFont typeface="Wingdings" panose="05000000000000000000" pitchFamily="2" charset="2"/>
              <a:buChar char="ü"/>
            </a:pP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a:buFont typeface="Wingdings" panose="05000000000000000000" pitchFamily="2" charset="2"/>
              <a:buChar char="ü"/>
            </a:pP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a:buFont typeface="Wingdings" panose="05000000000000000000" pitchFamily="2" charset="2"/>
              <a:buChar char="ü"/>
            </a:pP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a:buFont typeface="Wingdings" panose="05000000000000000000" pitchFamily="2" charset="2"/>
              <a:buChar char="ü"/>
            </a:pP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Z" dirty="0"/>
          </a:p>
        </p:txBody>
      </p:sp>
    </p:spTree>
    <p:extLst>
      <p:ext uri="{BB962C8B-B14F-4D97-AF65-F5344CB8AC3E}">
        <p14:creationId xmlns:p14="http://schemas.microsoft.com/office/powerpoint/2010/main" val="10164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6AEFF-A1E1-B422-1122-A5A03AAEF74B}"/>
              </a:ext>
            </a:extLst>
          </p:cNvPr>
          <p:cNvSpPr>
            <a:spLocks noGrp="1"/>
          </p:cNvSpPr>
          <p:nvPr>
            <p:ph type="title"/>
          </p:nvPr>
        </p:nvSpPr>
        <p:spPr>
          <a:xfrm>
            <a:off x="3013587" y="0"/>
            <a:ext cx="8610600" cy="1293028"/>
          </a:xfrm>
        </p:spPr>
        <p:txBody>
          <a:bodyPr>
            <a:normAutofit/>
          </a:bodyPr>
          <a:lstStyle/>
          <a:p>
            <a:r>
              <a:rPr lang="en-NZ" dirty="0"/>
              <a:t>Non-functional requirements</a:t>
            </a:r>
          </a:p>
        </p:txBody>
      </p:sp>
      <p:graphicFrame>
        <p:nvGraphicFramePr>
          <p:cNvPr id="19" name="Content Placeholder 2">
            <a:extLst>
              <a:ext uri="{FF2B5EF4-FFF2-40B4-BE49-F238E27FC236}">
                <a16:creationId xmlns:a16="http://schemas.microsoft.com/office/drawing/2014/main" id="{99D8EDC2-AD9C-88B7-456F-A38B8D8F59BE}"/>
              </a:ext>
            </a:extLst>
          </p:cNvPr>
          <p:cNvGraphicFramePr>
            <a:graphicFrameLocks noGrp="1"/>
          </p:cNvGraphicFramePr>
          <p:nvPr>
            <p:ph idx="1"/>
            <p:extLst>
              <p:ext uri="{D42A27DB-BD31-4B8C-83A1-F6EECF244321}">
                <p14:modId xmlns:p14="http://schemas.microsoft.com/office/powerpoint/2010/main" val="2340623676"/>
              </p:ext>
            </p:extLst>
          </p:nvPr>
        </p:nvGraphicFramePr>
        <p:xfrm>
          <a:off x="363794" y="1002890"/>
          <a:ext cx="11142406" cy="5712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4548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35" name="Picture 3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E7AC685D-178C-0F3E-0DB4-E201A267986C}"/>
              </a:ext>
            </a:extLst>
          </p:cNvPr>
          <p:cNvSpPr>
            <a:spLocks noGrp="1"/>
          </p:cNvSpPr>
          <p:nvPr>
            <p:ph type="title"/>
          </p:nvPr>
        </p:nvSpPr>
        <p:spPr>
          <a:xfrm>
            <a:off x="685800" y="1066163"/>
            <a:ext cx="3306744" cy="5148371"/>
          </a:xfrm>
        </p:spPr>
        <p:txBody>
          <a:bodyPr>
            <a:normAutofit/>
          </a:bodyPr>
          <a:lstStyle/>
          <a:p>
            <a:r>
              <a:rPr lang="en-NZ" sz="3400">
                <a:solidFill>
                  <a:schemeClr val="bg1"/>
                </a:solidFill>
              </a:rPr>
              <a:t>Non-functional requirements</a:t>
            </a:r>
          </a:p>
        </p:txBody>
      </p:sp>
      <p:graphicFrame>
        <p:nvGraphicFramePr>
          <p:cNvPr id="29" name="Content Placeholder 2">
            <a:extLst>
              <a:ext uri="{FF2B5EF4-FFF2-40B4-BE49-F238E27FC236}">
                <a16:creationId xmlns:a16="http://schemas.microsoft.com/office/drawing/2014/main" id="{91DAADA6-5FD4-B2DC-BC86-D3045BE0ABAD}"/>
              </a:ext>
            </a:extLst>
          </p:cNvPr>
          <p:cNvGraphicFramePr>
            <a:graphicFrameLocks noGrp="1"/>
          </p:cNvGraphicFramePr>
          <p:nvPr>
            <p:ph idx="1"/>
            <p:extLst>
              <p:ext uri="{D42A27DB-BD31-4B8C-83A1-F6EECF244321}">
                <p14:modId xmlns:p14="http://schemas.microsoft.com/office/powerpoint/2010/main" val="77261561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596591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6CD3965-7576-4EBB-9FEA-0E73E2DB4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4B15F5-9B02-4280-9F50-172515BF4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E3A5BBF0-37C3-4339-BD51-F7A980A93B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4F6F987-DD4B-DB24-778B-26BEB0864F0B}"/>
              </a:ext>
            </a:extLst>
          </p:cNvPr>
          <p:cNvSpPr>
            <a:spLocks noGrp="1"/>
          </p:cNvSpPr>
          <p:nvPr>
            <p:ph type="title"/>
          </p:nvPr>
        </p:nvSpPr>
        <p:spPr>
          <a:xfrm>
            <a:off x="3251200" y="74211"/>
            <a:ext cx="8610600" cy="1293028"/>
          </a:xfrm>
        </p:spPr>
        <p:txBody>
          <a:bodyPr>
            <a:normAutofit/>
          </a:bodyPr>
          <a:lstStyle/>
          <a:p>
            <a:br>
              <a:rPr lang="en-NZ" dirty="0">
                <a:solidFill>
                  <a:schemeClr val="bg1"/>
                </a:solidFill>
              </a:rPr>
            </a:br>
            <a:r>
              <a:rPr lang="en-NZ" dirty="0">
                <a:solidFill>
                  <a:schemeClr val="bg1"/>
                </a:solidFill>
              </a:rPr>
              <a:t>non-functional requirements</a:t>
            </a:r>
          </a:p>
        </p:txBody>
      </p:sp>
      <p:graphicFrame>
        <p:nvGraphicFramePr>
          <p:cNvPr id="34" name="Content Placeholder 2">
            <a:extLst>
              <a:ext uri="{FF2B5EF4-FFF2-40B4-BE49-F238E27FC236}">
                <a16:creationId xmlns:a16="http://schemas.microsoft.com/office/drawing/2014/main" id="{DC35DB44-C875-9841-839B-BBD917F6FEAA}"/>
              </a:ext>
            </a:extLst>
          </p:cNvPr>
          <p:cNvGraphicFramePr>
            <a:graphicFrameLocks noGrp="1"/>
          </p:cNvGraphicFramePr>
          <p:nvPr>
            <p:ph idx="1"/>
            <p:extLst>
              <p:ext uri="{D42A27DB-BD31-4B8C-83A1-F6EECF244321}">
                <p14:modId xmlns:p14="http://schemas.microsoft.com/office/powerpoint/2010/main" val="110642424"/>
              </p:ext>
            </p:extLst>
          </p:nvPr>
        </p:nvGraphicFramePr>
        <p:xfrm>
          <a:off x="421640" y="1882458"/>
          <a:ext cx="10820400" cy="334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042257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F65F-6120-A5E5-887F-02711C29998C}"/>
              </a:ext>
            </a:extLst>
          </p:cNvPr>
          <p:cNvSpPr>
            <a:spLocks noGrp="1"/>
          </p:cNvSpPr>
          <p:nvPr>
            <p:ph type="title"/>
          </p:nvPr>
        </p:nvSpPr>
        <p:spPr>
          <a:xfrm>
            <a:off x="3581400" y="85948"/>
            <a:ext cx="8610600" cy="985768"/>
          </a:xfrm>
        </p:spPr>
        <p:txBody>
          <a:bodyPr>
            <a:normAutofit/>
          </a:bodyPr>
          <a:lstStyle/>
          <a:p>
            <a:r>
              <a:rPr lang="en-NZ" dirty="0"/>
              <a:t>Project planning</a:t>
            </a:r>
          </a:p>
        </p:txBody>
      </p:sp>
      <p:graphicFrame>
        <p:nvGraphicFramePr>
          <p:cNvPr id="4" name="Content Placeholder 3">
            <a:extLst>
              <a:ext uri="{FF2B5EF4-FFF2-40B4-BE49-F238E27FC236}">
                <a16:creationId xmlns:a16="http://schemas.microsoft.com/office/drawing/2014/main" id="{518F4966-B174-2C41-45D5-0AA3DC72CBBB}"/>
              </a:ext>
            </a:extLst>
          </p:cNvPr>
          <p:cNvGraphicFramePr>
            <a:graphicFrameLocks noGrp="1"/>
          </p:cNvGraphicFramePr>
          <p:nvPr>
            <p:ph idx="1"/>
            <p:extLst>
              <p:ext uri="{D42A27DB-BD31-4B8C-83A1-F6EECF244321}">
                <p14:modId xmlns:p14="http://schemas.microsoft.com/office/powerpoint/2010/main" val="1593481617"/>
              </p:ext>
            </p:extLst>
          </p:nvPr>
        </p:nvGraphicFramePr>
        <p:xfrm>
          <a:off x="609600" y="875072"/>
          <a:ext cx="10379761" cy="5780263"/>
        </p:xfrm>
        <a:graphic>
          <a:graphicData uri="http://schemas.openxmlformats.org/drawingml/2006/table">
            <a:tbl>
              <a:tblPr firstRow="1" firstCol="1" bandRow="1">
                <a:tableStyleId>{5C22544A-7EE6-4342-B048-85BDC9FD1C3A}</a:tableStyleId>
              </a:tblPr>
              <a:tblGrid>
                <a:gridCol w="849235">
                  <a:extLst>
                    <a:ext uri="{9D8B030D-6E8A-4147-A177-3AD203B41FA5}">
                      <a16:colId xmlns:a16="http://schemas.microsoft.com/office/drawing/2014/main" val="3566955590"/>
                    </a:ext>
                  </a:extLst>
                </a:gridCol>
                <a:gridCol w="5838114">
                  <a:extLst>
                    <a:ext uri="{9D8B030D-6E8A-4147-A177-3AD203B41FA5}">
                      <a16:colId xmlns:a16="http://schemas.microsoft.com/office/drawing/2014/main" val="369997967"/>
                    </a:ext>
                  </a:extLst>
                </a:gridCol>
                <a:gridCol w="3692412">
                  <a:extLst>
                    <a:ext uri="{9D8B030D-6E8A-4147-A177-3AD203B41FA5}">
                      <a16:colId xmlns:a16="http://schemas.microsoft.com/office/drawing/2014/main" val="434894100"/>
                    </a:ext>
                  </a:extLst>
                </a:gridCol>
              </a:tblGrid>
              <a:tr h="169545">
                <a:tc>
                  <a:txBody>
                    <a:bodyPr/>
                    <a:lstStyle/>
                    <a:p>
                      <a:pPr>
                        <a:lnSpc>
                          <a:spcPct val="115000"/>
                        </a:lnSpc>
                        <a:spcAft>
                          <a:spcPts val="800"/>
                        </a:spcAft>
                      </a:pPr>
                      <a:r>
                        <a:rPr lang="en-NZ" sz="600" kern="100">
                          <a:effectLst/>
                        </a:rPr>
                        <a:t>DATE</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600" kern="100">
                          <a:effectLst/>
                        </a:rPr>
                        <a:t>PLANNING</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600" kern="100">
                          <a:effectLst/>
                        </a:rPr>
                        <a:t>OUTCOME</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3520928484"/>
                  </a:ext>
                </a:extLst>
              </a:tr>
              <a:tr h="891862">
                <a:tc>
                  <a:txBody>
                    <a:bodyPr/>
                    <a:lstStyle/>
                    <a:p>
                      <a:pPr>
                        <a:lnSpc>
                          <a:spcPct val="115000"/>
                        </a:lnSpc>
                        <a:spcAft>
                          <a:spcPts val="800"/>
                        </a:spcAft>
                      </a:pPr>
                      <a:r>
                        <a:rPr lang="en-NZ" sz="500" kern="100">
                          <a:effectLst/>
                        </a:rPr>
                        <a:t>05/07/2024</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dirty="0">
                          <a:effectLst/>
                        </a:rPr>
                        <a:t>Start Project planning</a:t>
                      </a:r>
                    </a:p>
                    <a:p>
                      <a:pPr>
                        <a:lnSpc>
                          <a:spcPct val="115000"/>
                        </a:lnSpc>
                        <a:spcAft>
                          <a:spcPts val="800"/>
                        </a:spcAft>
                      </a:pPr>
                      <a:r>
                        <a:rPr lang="en-NZ" sz="500" kern="100" dirty="0">
                          <a:effectLst/>
                        </a:rPr>
                        <a:t>-Decide which project to do</a:t>
                      </a:r>
                    </a:p>
                    <a:p>
                      <a:pPr>
                        <a:lnSpc>
                          <a:spcPct val="115000"/>
                        </a:lnSpc>
                        <a:spcAft>
                          <a:spcPts val="800"/>
                        </a:spcAft>
                      </a:pPr>
                      <a:r>
                        <a:rPr lang="en-NZ" sz="500" kern="100" dirty="0">
                          <a:effectLst/>
                        </a:rPr>
                        <a:t>-Create GitHub Repository and clone</a:t>
                      </a:r>
                    </a:p>
                    <a:p>
                      <a:pPr>
                        <a:lnSpc>
                          <a:spcPct val="115000"/>
                        </a:lnSpc>
                        <a:spcAft>
                          <a:spcPts val="800"/>
                        </a:spcAft>
                      </a:pPr>
                      <a:r>
                        <a:rPr lang="en-NZ" sz="500" kern="100" dirty="0">
                          <a:effectLst/>
                        </a:rPr>
                        <a:t> </a:t>
                      </a:r>
                      <a:endParaRPr lang="en-NZ" sz="5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Done</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2793847365"/>
                  </a:ext>
                </a:extLst>
              </a:tr>
              <a:tr h="632316">
                <a:tc>
                  <a:txBody>
                    <a:bodyPr/>
                    <a:lstStyle/>
                    <a:p>
                      <a:pPr>
                        <a:lnSpc>
                          <a:spcPct val="115000"/>
                        </a:lnSpc>
                        <a:spcAft>
                          <a:spcPts val="800"/>
                        </a:spcAft>
                      </a:pPr>
                      <a:r>
                        <a:rPr lang="en-NZ" sz="500" kern="100">
                          <a:effectLst/>
                        </a:rPr>
                        <a:t>06/07/2024</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Start documentation</a:t>
                      </a:r>
                    </a:p>
                    <a:p>
                      <a:pPr>
                        <a:lnSpc>
                          <a:spcPct val="115000"/>
                        </a:lnSpc>
                        <a:spcAft>
                          <a:spcPts val="800"/>
                        </a:spcAft>
                      </a:pPr>
                      <a:r>
                        <a:rPr lang="en-NZ" sz="500" kern="100">
                          <a:effectLst/>
                        </a:rPr>
                        <a:t>-complete Purpose section</a:t>
                      </a:r>
                    </a:p>
                    <a:p>
                      <a:pPr>
                        <a:lnSpc>
                          <a:spcPct val="115000"/>
                        </a:lnSpc>
                        <a:spcAft>
                          <a:spcPts val="800"/>
                        </a:spcAft>
                      </a:pPr>
                      <a:r>
                        <a:rPr lang="en-NZ" sz="500" kern="100">
                          <a:effectLst/>
                        </a:rPr>
                        <a:t> </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Done</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2903161550"/>
                  </a:ext>
                </a:extLst>
              </a:tr>
              <a:tr h="1410954">
                <a:tc>
                  <a:txBody>
                    <a:bodyPr/>
                    <a:lstStyle/>
                    <a:p>
                      <a:pPr>
                        <a:lnSpc>
                          <a:spcPct val="115000"/>
                        </a:lnSpc>
                        <a:spcAft>
                          <a:spcPts val="800"/>
                        </a:spcAft>
                      </a:pPr>
                      <a:r>
                        <a:rPr lang="en-NZ" sz="500" kern="100">
                          <a:effectLst/>
                        </a:rPr>
                        <a:t>07/07/2024</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dirty="0">
                          <a:effectLst/>
                        </a:rPr>
                        <a:t>Documentation</a:t>
                      </a:r>
                    </a:p>
                    <a:p>
                      <a:pPr>
                        <a:lnSpc>
                          <a:spcPct val="115000"/>
                        </a:lnSpc>
                        <a:spcAft>
                          <a:spcPts val="800"/>
                        </a:spcAft>
                      </a:pPr>
                      <a:r>
                        <a:rPr lang="en-NZ" sz="500" kern="100" dirty="0">
                          <a:effectLst/>
                        </a:rPr>
                        <a:t>-Start and complete Industry/domain section</a:t>
                      </a:r>
                    </a:p>
                    <a:p>
                      <a:pPr>
                        <a:lnSpc>
                          <a:spcPct val="115000"/>
                        </a:lnSpc>
                        <a:spcAft>
                          <a:spcPts val="800"/>
                        </a:spcAft>
                      </a:pPr>
                      <a:r>
                        <a:rPr lang="en-NZ" sz="500" kern="100" dirty="0">
                          <a:effectLst/>
                        </a:rPr>
                        <a:t>-Start and complete Stakeholders section</a:t>
                      </a:r>
                    </a:p>
                    <a:p>
                      <a:pPr>
                        <a:lnSpc>
                          <a:spcPct val="115000"/>
                        </a:lnSpc>
                        <a:spcAft>
                          <a:spcPts val="800"/>
                        </a:spcAft>
                      </a:pPr>
                      <a:r>
                        <a:rPr lang="en-NZ" sz="500" kern="100" dirty="0">
                          <a:effectLst/>
                        </a:rPr>
                        <a:t>-Start and complete Open questions/Out of Scope section</a:t>
                      </a:r>
                    </a:p>
                    <a:p>
                      <a:pPr>
                        <a:lnSpc>
                          <a:spcPct val="115000"/>
                        </a:lnSpc>
                        <a:spcAft>
                          <a:spcPts val="800"/>
                        </a:spcAft>
                      </a:pPr>
                      <a:r>
                        <a:rPr lang="en-NZ" sz="500" kern="100" dirty="0">
                          <a:effectLst/>
                        </a:rPr>
                        <a:t>-Start and complete Non-functional Requirements</a:t>
                      </a:r>
                    </a:p>
                    <a:p>
                      <a:pPr>
                        <a:lnSpc>
                          <a:spcPct val="115000"/>
                        </a:lnSpc>
                        <a:spcAft>
                          <a:spcPts val="800"/>
                        </a:spcAft>
                      </a:pPr>
                      <a:r>
                        <a:rPr lang="en-NZ" sz="500" kern="100" dirty="0">
                          <a:effectLst/>
                        </a:rPr>
                        <a:t> </a:t>
                      </a:r>
                      <a:endParaRPr lang="en-NZ" sz="5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dirty="0">
                          <a:effectLst/>
                        </a:rPr>
                        <a:t>-Need to research more on out-of-scope section.</a:t>
                      </a:r>
                    </a:p>
                    <a:p>
                      <a:pPr>
                        <a:lnSpc>
                          <a:spcPct val="115000"/>
                        </a:lnSpc>
                        <a:spcAft>
                          <a:spcPts val="800"/>
                        </a:spcAft>
                      </a:pPr>
                      <a:r>
                        <a:rPr lang="en-NZ" sz="500" kern="100" dirty="0">
                          <a:effectLst/>
                        </a:rPr>
                        <a:t>-Others Done</a:t>
                      </a:r>
                      <a:endParaRPr lang="en-NZ" sz="5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2191290131"/>
                  </a:ext>
                </a:extLst>
              </a:tr>
              <a:tr h="632316">
                <a:tc>
                  <a:txBody>
                    <a:bodyPr/>
                    <a:lstStyle/>
                    <a:p>
                      <a:pPr>
                        <a:lnSpc>
                          <a:spcPct val="115000"/>
                        </a:lnSpc>
                        <a:spcAft>
                          <a:spcPts val="800"/>
                        </a:spcAft>
                      </a:pPr>
                      <a:r>
                        <a:rPr lang="en-NZ" sz="500" kern="100">
                          <a:effectLst/>
                        </a:rPr>
                        <a:t>08/07/2024</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-Start &amp; complete ‘Sketch ‘</a:t>
                      </a:r>
                    </a:p>
                    <a:p>
                      <a:pPr>
                        <a:lnSpc>
                          <a:spcPct val="115000"/>
                        </a:lnSpc>
                        <a:spcAft>
                          <a:spcPts val="800"/>
                        </a:spcAft>
                      </a:pPr>
                      <a:r>
                        <a:rPr lang="en-NZ" sz="500" kern="100">
                          <a:effectLst/>
                        </a:rPr>
                        <a:t>-Start Logical model</a:t>
                      </a:r>
                    </a:p>
                    <a:p>
                      <a:pPr>
                        <a:lnSpc>
                          <a:spcPct val="115000"/>
                        </a:lnSpc>
                        <a:spcAft>
                          <a:spcPts val="800"/>
                        </a:spcAft>
                      </a:pPr>
                      <a:r>
                        <a:rPr lang="en-NZ" sz="500" kern="100">
                          <a:effectLst/>
                        </a:rPr>
                        <a:t> </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-Had to correct/update logical model twice as it had errors.</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3039289041"/>
                  </a:ext>
                </a:extLst>
              </a:tr>
              <a:tr h="891862">
                <a:tc>
                  <a:txBody>
                    <a:bodyPr/>
                    <a:lstStyle/>
                    <a:p>
                      <a:pPr>
                        <a:lnSpc>
                          <a:spcPct val="115000"/>
                        </a:lnSpc>
                        <a:spcAft>
                          <a:spcPts val="800"/>
                        </a:spcAft>
                      </a:pPr>
                      <a:r>
                        <a:rPr lang="en-NZ" sz="500" kern="100">
                          <a:effectLst/>
                        </a:rPr>
                        <a:t>09/07/2024</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-Complete Logical model</a:t>
                      </a:r>
                    </a:p>
                    <a:p>
                      <a:pPr>
                        <a:lnSpc>
                          <a:spcPct val="115000"/>
                        </a:lnSpc>
                        <a:spcAft>
                          <a:spcPts val="800"/>
                        </a:spcAft>
                      </a:pPr>
                      <a:r>
                        <a:rPr lang="en-NZ" sz="500" kern="100">
                          <a:effectLst/>
                        </a:rPr>
                        <a:t>-Start &amp; complete Physical model</a:t>
                      </a:r>
                    </a:p>
                    <a:p>
                      <a:pPr>
                        <a:lnSpc>
                          <a:spcPct val="115000"/>
                        </a:lnSpc>
                        <a:spcAft>
                          <a:spcPts val="800"/>
                        </a:spcAft>
                      </a:pPr>
                      <a:r>
                        <a:rPr lang="en-NZ" sz="500" kern="100">
                          <a:effectLst/>
                        </a:rPr>
                        <a:t>-Start Lo-Fi design</a:t>
                      </a:r>
                    </a:p>
                    <a:p>
                      <a:pPr>
                        <a:lnSpc>
                          <a:spcPct val="115000"/>
                        </a:lnSpc>
                        <a:spcAft>
                          <a:spcPts val="800"/>
                        </a:spcAft>
                      </a:pPr>
                      <a:r>
                        <a:rPr lang="en-NZ" sz="500" kern="100">
                          <a:effectLst/>
                        </a:rPr>
                        <a:t> </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Done</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2358274339"/>
                  </a:ext>
                </a:extLst>
              </a:tr>
              <a:tr h="1151408">
                <a:tc>
                  <a:txBody>
                    <a:bodyPr/>
                    <a:lstStyle/>
                    <a:p>
                      <a:pPr>
                        <a:lnSpc>
                          <a:spcPct val="115000"/>
                        </a:lnSpc>
                        <a:spcAft>
                          <a:spcPts val="800"/>
                        </a:spcAft>
                      </a:pPr>
                      <a:r>
                        <a:rPr lang="en-NZ" sz="500" kern="100">
                          <a:effectLst/>
                        </a:rPr>
                        <a:t>10/07/2024</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a:effectLst/>
                        </a:rPr>
                        <a:t>-Start and complete Hi-Fi design on Figma.</a:t>
                      </a:r>
                    </a:p>
                    <a:p>
                      <a:pPr>
                        <a:lnSpc>
                          <a:spcPct val="115000"/>
                        </a:lnSpc>
                        <a:spcAft>
                          <a:spcPts val="800"/>
                        </a:spcAft>
                      </a:pPr>
                      <a:r>
                        <a:rPr lang="en-NZ" sz="500" kern="100">
                          <a:effectLst/>
                        </a:rPr>
                        <a:t>-Do User stories.</a:t>
                      </a:r>
                    </a:p>
                    <a:p>
                      <a:pPr>
                        <a:lnSpc>
                          <a:spcPct val="115000"/>
                        </a:lnSpc>
                        <a:spcAft>
                          <a:spcPts val="800"/>
                        </a:spcAft>
                      </a:pPr>
                      <a:r>
                        <a:rPr lang="en-NZ" sz="500" kern="100">
                          <a:effectLst/>
                        </a:rPr>
                        <a:t>-Do User Flow diagrams</a:t>
                      </a:r>
                    </a:p>
                    <a:p>
                      <a:pPr>
                        <a:lnSpc>
                          <a:spcPct val="115000"/>
                        </a:lnSpc>
                        <a:spcAft>
                          <a:spcPts val="800"/>
                        </a:spcAft>
                      </a:pPr>
                      <a:r>
                        <a:rPr lang="en-NZ" sz="500" kern="100">
                          <a:effectLst/>
                        </a:rPr>
                        <a:t>-Tidy up and complete documentation section</a:t>
                      </a:r>
                    </a:p>
                    <a:p>
                      <a:pPr>
                        <a:lnSpc>
                          <a:spcPct val="115000"/>
                        </a:lnSpc>
                        <a:spcAft>
                          <a:spcPts val="800"/>
                        </a:spcAft>
                      </a:pPr>
                      <a:r>
                        <a:rPr lang="en-NZ" sz="500" kern="100">
                          <a:effectLst/>
                        </a:rPr>
                        <a:t> </a:t>
                      </a:r>
                      <a:endParaRPr lang="en-NZ" sz="500" kern="10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tc>
                  <a:txBody>
                    <a:bodyPr/>
                    <a:lstStyle/>
                    <a:p>
                      <a:pPr>
                        <a:lnSpc>
                          <a:spcPct val="115000"/>
                        </a:lnSpc>
                        <a:spcAft>
                          <a:spcPts val="800"/>
                        </a:spcAft>
                      </a:pPr>
                      <a:r>
                        <a:rPr lang="en-NZ" sz="500" kern="100" dirty="0">
                          <a:effectLst/>
                        </a:rPr>
                        <a:t>Done</a:t>
                      </a:r>
                      <a:endParaRPr lang="en-NZ" sz="5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17536" marR="17536" marT="0" marB="0"/>
                </a:tc>
                <a:extLst>
                  <a:ext uri="{0D108BD9-81ED-4DB2-BD59-A6C34878D82A}">
                    <a16:rowId xmlns:a16="http://schemas.microsoft.com/office/drawing/2014/main" val="1720071825"/>
                  </a:ext>
                </a:extLst>
              </a:tr>
            </a:tbl>
          </a:graphicData>
        </a:graphic>
      </p:graphicFrame>
    </p:spTree>
    <p:extLst>
      <p:ext uri="{BB962C8B-B14F-4D97-AF65-F5344CB8AC3E}">
        <p14:creationId xmlns:p14="http://schemas.microsoft.com/office/powerpoint/2010/main" val="213779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28" name="Picture 27">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A6771D24-B59F-13F7-C6AE-91612EA9B6C9}"/>
              </a:ext>
            </a:extLst>
          </p:cNvPr>
          <p:cNvSpPr>
            <a:spLocks noGrp="1"/>
          </p:cNvSpPr>
          <p:nvPr>
            <p:ph type="title"/>
          </p:nvPr>
        </p:nvSpPr>
        <p:spPr>
          <a:xfrm>
            <a:off x="685800" y="1066163"/>
            <a:ext cx="3306744" cy="5148371"/>
          </a:xfrm>
        </p:spPr>
        <p:txBody>
          <a:bodyPr>
            <a:normAutofit/>
          </a:bodyPr>
          <a:lstStyle/>
          <a:p>
            <a:r>
              <a:rPr lang="en-NZ">
                <a:solidFill>
                  <a:schemeClr val="bg1"/>
                </a:solidFill>
              </a:rPr>
              <a:t>Testing strategy</a:t>
            </a:r>
          </a:p>
        </p:txBody>
      </p:sp>
      <p:graphicFrame>
        <p:nvGraphicFramePr>
          <p:cNvPr id="17" name="Content Placeholder 2">
            <a:extLst>
              <a:ext uri="{FF2B5EF4-FFF2-40B4-BE49-F238E27FC236}">
                <a16:creationId xmlns:a16="http://schemas.microsoft.com/office/drawing/2014/main" id="{D5D1EE31-18DE-082D-CB82-33130B84BA6F}"/>
              </a:ext>
            </a:extLst>
          </p:cNvPr>
          <p:cNvGraphicFramePr>
            <a:graphicFrameLocks noGrp="1"/>
          </p:cNvGraphicFramePr>
          <p:nvPr>
            <p:ph idx="1"/>
            <p:extLst>
              <p:ext uri="{D42A27DB-BD31-4B8C-83A1-F6EECF244321}">
                <p14:modId xmlns:p14="http://schemas.microsoft.com/office/powerpoint/2010/main" val="246638541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609230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D32A-74FD-CA53-6026-73ADC3FDEC89}"/>
              </a:ext>
            </a:extLst>
          </p:cNvPr>
          <p:cNvSpPr>
            <a:spLocks noGrp="1"/>
          </p:cNvSpPr>
          <p:nvPr>
            <p:ph type="title"/>
          </p:nvPr>
        </p:nvSpPr>
        <p:spPr>
          <a:xfrm>
            <a:off x="2895600" y="764373"/>
            <a:ext cx="8610600" cy="1293028"/>
          </a:xfrm>
        </p:spPr>
        <p:txBody>
          <a:bodyPr>
            <a:normAutofit/>
          </a:bodyPr>
          <a:lstStyle/>
          <a:p>
            <a:r>
              <a:rPr lang="en-NZ" dirty="0"/>
              <a:t>implementation</a:t>
            </a:r>
          </a:p>
        </p:txBody>
      </p:sp>
      <p:sp>
        <p:nvSpPr>
          <p:cNvPr id="3" name="Content Placeholder 2">
            <a:extLst>
              <a:ext uri="{FF2B5EF4-FFF2-40B4-BE49-F238E27FC236}">
                <a16:creationId xmlns:a16="http://schemas.microsoft.com/office/drawing/2014/main" id="{5B79679A-E98F-91A4-7BE4-968F3FA77225}"/>
              </a:ext>
            </a:extLst>
          </p:cNvPr>
          <p:cNvSpPr>
            <a:spLocks noGrp="1"/>
          </p:cNvSpPr>
          <p:nvPr>
            <p:ph idx="1"/>
          </p:nvPr>
        </p:nvSpPr>
        <p:spPr>
          <a:xfrm>
            <a:off x="677333" y="2194560"/>
            <a:ext cx="5816600" cy="4024125"/>
          </a:xfrm>
        </p:spPr>
        <p:txBody>
          <a:bodyPr>
            <a:normAutofit/>
          </a:bodyPr>
          <a:lstStyle/>
          <a:p>
            <a:pPr marL="0" indent="0">
              <a:spcAft>
                <a:spcPts val="800"/>
              </a:spcAft>
              <a:buNone/>
            </a:pPr>
            <a:r>
              <a:rPr lang="en-NZ" sz="1200" b="1" u="sng" kern="100">
                <a:effectLst/>
                <a:latin typeface="Aptos" panose="020B0004020202020204" pitchFamily="34" charset="0"/>
                <a:ea typeface="DengXian" panose="02010600030101010101" pitchFamily="2" charset="-122"/>
                <a:cs typeface="Times New Roman" panose="02020603050405020304" pitchFamily="18" charset="0"/>
              </a:rPr>
              <a:t>Considerations for Deployment</a:t>
            </a:r>
          </a:p>
          <a:p>
            <a:pPr marL="342900" lvl="0" indent="-342900">
              <a:spcAft>
                <a:spcPts val="800"/>
              </a:spcAft>
              <a:buFont typeface="+mj-lt"/>
              <a:buAutoNum type="arabicPeriod"/>
              <a:tabLst>
                <a:tab pos="457200" algn="l"/>
              </a:tabLst>
            </a:pPr>
            <a:r>
              <a:rPr lang="en-NZ" sz="1200" b="1" kern="100">
                <a:effectLst/>
                <a:latin typeface="Aptos" panose="020B0004020202020204" pitchFamily="34" charset="0"/>
                <a:ea typeface="DengXian" panose="02010600030101010101" pitchFamily="2" charset="-122"/>
                <a:cs typeface="Times New Roman" panose="02020603050405020304" pitchFamily="18" charset="0"/>
              </a:rPr>
              <a:t>Scalability</a:t>
            </a:r>
            <a:r>
              <a:rPr lang="en-NZ" sz="1200" kern="100">
                <a:effectLst/>
                <a:latin typeface="Aptos" panose="020B0004020202020204" pitchFamily="34" charset="0"/>
                <a:ea typeface="DengXian" panose="02010600030101010101" pitchFamily="2" charset="-122"/>
                <a:cs typeface="Times New Roman" panose="02020603050405020304" pitchFamily="18" charset="0"/>
              </a:rPr>
              <a:t>: Ensuring the website can handle a large number of visitors simultaneously, especially during peak times.</a:t>
            </a:r>
          </a:p>
          <a:p>
            <a:pPr marL="342900" lvl="0" indent="-342900">
              <a:spcAft>
                <a:spcPts val="800"/>
              </a:spcAft>
              <a:buFont typeface="+mj-lt"/>
              <a:buAutoNum type="arabicPeriod"/>
              <a:tabLst>
                <a:tab pos="457200" algn="l"/>
              </a:tabLst>
            </a:pPr>
            <a:r>
              <a:rPr lang="en-NZ" sz="1200" b="1" kern="100">
                <a:effectLst/>
                <a:latin typeface="Aptos" panose="020B0004020202020204" pitchFamily="34" charset="0"/>
                <a:ea typeface="DengXian" panose="02010600030101010101" pitchFamily="2" charset="-122"/>
                <a:cs typeface="Times New Roman" panose="02020603050405020304" pitchFamily="18" charset="0"/>
              </a:rPr>
              <a:t>Security</a:t>
            </a:r>
            <a:r>
              <a:rPr lang="en-NZ" sz="1200" kern="100">
                <a:effectLst/>
                <a:latin typeface="Aptos" panose="020B0004020202020204" pitchFamily="34" charset="0"/>
                <a:ea typeface="DengXian" panose="02010600030101010101" pitchFamily="2" charset="-122"/>
                <a:cs typeface="Times New Roman" panose="02020603050405020304" pitchFamily="18" charset="0"/>
              </a:rPr>
              <a:t>: Implementing robust security measures to protect user data and prevent unauthorized access.</a:t>
            </a:r>
          </a:p>
          <a:p>
            <a:pPr marL="342900" lvl="0" indent="-342900">
              <a:spcAft>
                <a:spcPts val="800"/>
              </a:spcAft>
              <a:buFont typeface="+mj-lt"/>
              <a:buAutoNum type="arabicPeriod"/>
              <a:tabLst>
                <a:tab pos="457200" algn="l"/>
              </a:tabLst>
            </a:pPr>
            <a:r>
              <a:rPr lang="en-NZ" sz="1200" b="1" kern="100">
                <a:effectLst/>
                <a:latin typeface="Aptos" panose="020B0004020202020204" pitchFamily="34" charset="0"/>
                <a:ea typeface="DengXian" panose="02010600030101010101" pitchFamily="2" charset="-122"/>
                <a:cs typeface="Times New Roman" panose="02020603050405020304" pitchFamily="18" charset="0"/>
              </a:rPr>
              <a:t>Performance Optimization</a:t>
            </a:r>
            <a:r>
              <a:rPr lang="en-NZ" sz="1200" kern="100">
                <a:effectLst/>
                <a:latin typeface="Aptos" panose="020B0004020202020204" pitchFamily="34" charset="0"/>
                <a:ea typeface="DengXian" panose="02010600030101010101" pitchFamily="2" charset="-122"/>
                <a:cs typeface="Times New Roman" panose="02020603050405020304" pitchFamily="18" charset="0"/>
              </a:rPr>
              <a:t>: Optimizing the website's performance to ensure fast load times and a smooth user experience.</a:t>
            </a:r>
          </a:p>
          <a:p>
            <a:pPr marL="342900" lvl="0" indent="-342900">
              <a:spcAft>
                <a:spcPts val="800"/>
              </a:spcAft>
              <a:buFont typeface="+mj-lt"/>
              <a:buAutoNum type="arabicPeriod"/>
              <a:tabLst>
                <a:tab pos="457200" algn="l"/>
              </a:tabLst>
            </a:pPr>
            <a:r>
              <a:rPr lang="en-NZ" sz="1200" b="1" kern="100">
                <a:effectLst/>
                <a:latin typeface="Aptos" panose="020B0004020202020204" pitchFamily="34" charset="0"/>
                <a:ea typeface="DengXian" panose="02010600030101010101" pitchFamily="2" charset="-122"/>
                <a:cs typeface="Times New Roman" panose="02020603050405020304" pitchFamily="18" charset="0"/>
              </a:rPr>
              <a:t>Backup and Recovery</a:t>
            </a:r>
            <a:r>
              <a:rPr lang="en-NZ" sz="1200" kern="100">
                <a:effectLst/>
                <a:latin typeface="Aptos" panose="020B0004020202020204" pitchFamily="34" charset="0"/>
                <a:ea typeface="DengXian" panose="02010600030101010101" pitchFamily="2" charset="-122"/>
                <a:cs typeface="Times New Roman" panose="02020603050405020304" pitchFamily="18" charset="0"/>
              </a:rPr>
              <a:t>: Setting up regular backups and a recovery plan to prevent data loss.</a:t>
            </a:r>
          </a:p>
          <a:p>
            <a:pPr marL="342900" lvl="0" indent="-342900">
              <a:spcAft>
                <a:spcPts val="800"/>
              </a:spcAft>
              <a:buFont typeface="+mj-lt"/>
              <a:buAutoNum type="arabicPeriod"/>
              <a:tabLst>
                <a:tab pos="457200" algn="l"/>
              </a:tabLst>
            </a:pPr>
            <a:r>
              <a:rPr lang="en-NZ" sz="1200" b="1" kern="100">
                <a:effectLst/>
                <a:latin typeface="Aptos" panose="020B0004020202020204" pitchFamily="34" charset="0"/>
                <a:ea typeface="DengXian" panose="02010600030101010101" pitchFamily="2" charset="-122"/>
                <a:cs typeface="Times New Roman" panose="02020603050405020304" pitchFamily="18" charset="0"/>
              </a:rPr>
              <a:t>Compliance</a:t>
            </a:r>
            <a:r>
              <a:rPr lang="en-NZ" sz="1200" kern="100">
                <a:effectLst/>
                <a:latin typeface="Aptos" panose="020B0004020202020204" pitchFamily="34" charset="0"/>
                <a:ea typeface="DengXian" panose="02010600030101010101" pitchFamily="2" charset="-122"/>
                <a:cs typeface="Times New Roman" panose="02020603050405020304" pitchFamily="18" charset="0"/>
              </a:rPr>
              <a:t>: Ensuring the website complies with legal and regulatory requirements, especially regarding data protection and privacy.</a:t>
            </a:r>
          </a:p>
          <a:p>
            <a:pPr marL="342900" lvl="0" indent="-342900">
              <a:spcAft>
                <a:spcPts val="800"/>
              </a:spcAft>
              <a:buFont typeface="+mj-lt"/>
              <a:buAutoNum type="arabicPeriod"/>
              <a:tabLst>
                <a:tab pos="457200" algn="l"/>
              </a:tabLst>
            </a:pPr>
            <a:r>
              <a:rPr lang="en-NZ" sz="1200" b="1" kern="100">
                <a:effectLst/>
                <a:latin typeface="Aptos" panose="020B0004020202020204" pitchFamily="34" charset="0"/>
                <a:ea typeface="DengXian" panose="02010600030101010101" pitchFamily="2" charset="-122"/>
                <a:cs typeface="Times New Roman" panose="02020603050405020304" pitchFamily="18" charset="0"/>
              </a:rPr>
              <a:t>Monitoring and Maintenance</a:t>
            </a:r>
            <a:r>
              <a:rPr lang="en-NZ" sz="1200" kern="100">
                <a:effectLst/>
                <a:latin typeface="Aptos" panose="020B0004020202020204" pitchFamily="34" charset="0"/>
                <a:ea typeface="DengXian" panose="02010600030101010101" pitchFamily="2" charset="-122"/>
                <a:cs typeface="Times New Roman" panose="02020603050405020304" pitchFamily="18" charset="0"/>
              </a:rPr>
              <a:t>: Setting up monitoring tools to track the website's performance and implementing a maintenance plan for regular updates and bug fixes.</a:t>
            </a:r>
          </a:p>
          <a:p>
            <a:endParaRPr lang="en-NZ" sz="1200"/>
          </a:p>
        </p:txBody>
      </p:sp>
      <p:pic>
        <p:nvPicPr>
          <p:cNvPr id="5" name="Picture 4" descr="An abstract design with lines and financial symbols">
            <a:extLst>
              <a:ext uri="{FF2B5EF4-FFF2-40B4-BE49-F238E27FC236}">
                <a16:creationId xmlns:a16="http://schemas.microsoft.com/office/drawing/2014/main" id="{852BA398-0D5B-C0A4-2479-6D5A82254B62}"/>
              </a:ext>
            </a:extLst>
          </p:cNvPr>
          <p:cNvPicPr>
            <a:picLocks noChangeAspect="1"/>
          </p:cNvPicPr>
          <p:nvPr/>
        </p:nvPicPr>
        <p:blipFill>
          <a:blip r:embed="rId2"/>
          <a:srcRect l="6567" r="5287"/>
          <a:stretch/>
        </p:blipFill>
        <p:spPr>
          <a:xfrm>
            <a:off x="6985000" y="2501159"/>
            <a:ext cx="4521200" cy="3410926"/>
          </a:xfrm>
          <a:prstGeom prst="rect">
            <a:avLst/>
          </a:prstGeom>
        </p:spPr>
      </p:pic>
    </p:spTree>
    <p:extLst>
      <p:ext uri="{BB962C8B-B14F-4D97-AF65-F5344CB8AC3E}">
        <p14:creationId xmlns:p14="http://schemas.microsoft.com/office/powerpoint/2010/main" val="2988554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211087-5B72-51CB-DEC9-CF88F2E191E8}"/>
              </a:ext>
            </a:extLst>
          </p:cNvPr>
          <p:cNvPicPr>
            <a:picLocks noChangeAspect="1"/>
          </p:cNvPicPr>
          <p:nvPr/>
        </p:nvPicPr>
        <p:blipFill>
          <a:blip r:embed="rId2">
            <a:alphaModFix amt="30000"/>
          </a:blip>
          <a:srcRect t="571" b="43179"/>
          <a:stretch/>
        </p:blipFill>
        <p:spPr>
          <a:xfrm>
            <a:off x="20" y="10"/>
            <a:ext cx="12191980" cy="6857990"/>
          </a:xfrm>
          <a:prstGeom prst="rect">
            <a:avLst/>
          </a:prstGeom>
        </p:spPr>
      </p:pic>
      <p:sp>
        <p:nvSpPr>
          <p:cNvPr id="2" name="Title 1">
            <a:extLst>
              <a:ext uri="{FF2B5EF4-FFF2-40B4-BE49-F238E27FC236}">
                <a16:creationId xmlns:a16="http://schemas.microsoft.com/office/drawing/2014/main" id="{244F584E-200A-5A89-913D-3CAEFE25D69C}"/>
              </a:ext>
            </a:extLst>
          </p:cNvPr>
          <p:cNvSpPr>
            <a:spLocks noGrp="1"/>
          </p:cNvSpPr>
          <p:nvPr>
            <p:ph type="title"/>
          </p:nvPr>
        </p:nvSpPr>
        <p:spPr>
          <a:xfrm>
            <a:off x="2895600" y="764373"/>
            <a:ext cx="8610600" cy="1293028"/>
          </a:xfrm>
        </p:spPr>
        <p:txBody>
          <a:bodyPr>
            <a:normAutofit/>
          </a:bodyPr>
          <a:lstStyle/>
          <a:p>
            <a:r>
              <a:rPr lang="en-NZ" dirty="0"/>
              <a:t>implementation</a:t>
            </a:r>
          </a:p>
        </p:txBody>
      </p:sp>
      <p:sp>
        <p:nvSpPr>
          <p:cNvPr id="3" name="Content Placeholder 2">
            <a:extLst>
              <a:ext uri="{FF2B5EF4-FFF2-40B4-BE49-F238E27FC236}">
                <a16:creationId xmlns:a16="http://schemas.microsoft.com/office/drawing/2014/main" id="{230A0A2B-68BE-CC64-B2ED-7B957707BDF4}"/>
              </a:ext>
            </a:extLst>
          </p:cNvPr>
          <p:cNvSpPr>
            <a:spLocks noGrp="1"/>
          </p:cNvSpPr>
          <p:nvPr>
            <p:ph idx="1"/>
          </p:nvPr>
        </p:nvSpPr>
        <p:spPr>
          <a:xfrm>
            <a:off x="685800" y="2194560"/>
            <a:ext cx="10820400" cy="4024125"/>
          </a:xfrm>
        </p:spPr>
        <p:txBody>
          <a:bodyPr>
            <a:normAutofit/>
          </a:bodyPr>
          <a:lstStyle/>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Hosting on the Cloud</a:t>
            </a:r>
            <a:r>
              <a:rPr lang="en-NZ" sz="1400" kern="100">
                <a:effectLst/>
                <a:latin typeface="Aptos" panose="020B0004020202020204" pitchFamily="34" charset="0"/>
                <a:ea typeface="DengXian" panose="02010600030101010101" pitchFamily="2" charset="-122"/>
                <a:cs typeface="Times New Roman" panose="02020603050405020304" pitchFamily="18" charset="0"/>
              </a:rPr>
              <a:t>: We will move the website from the local environment to a cloud hosting service. Cloud providers such as AWS, Azure, or Google Cloud offer scalable and reliable hosting solutions.</a:t>
            </a:r>
          </a:p>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Domain Registration</a:t>
            </a:r>
            <a:r>
              <a:rPr lang="en-NZ" sz="1400" kern="100">
                <a:effectLst/>
                <a:latin typeface="Aptos" panose="020B0004020202020204" pitchFamily="34" charset="0"/>
                <a:ea typeface="DengXian" panose="02010600030101010101" pitchFamily="2" charset="-122"/>
                <a:cs typeface="Times New Roman" panose="02020603050405020304" pitchFamily="18" charset="0"/>
              </a:rPr>
              <a:t>: Registering a domain name for the website to make it accessible to the public.</a:t>
            </a:r>
          </a:p>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Database Integration</a:t>
            </a:r>
            <a:r>
              <a:rPr lang="en-NZ" sz="1400" kern="100">
                <a:effectLst/>
                <a:latin typeface="Aptos" panose="020B0004020202020204" pitchFamily="34" charset="0"/>
                <a:ea typeface="DengXian" panose="02010600030101010101" pitchFamily="2" charset="-122"/>
                <a:cs typeface="Times New Roman" panose="02020603050405020304" pitchFamily="18" charset="0"/>
              </a:rPr>
              <a:t>: Using a cloud-based database service for storing and managing data efficiently.</a:t>
            </a:r>
          </a:p>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Load Balancing</a:t>
            </a:r>
            <a:r>
              <a:rPr lang="en-NZ" sz="1400" kern="100">
                <a:effectLst/>
                <a:latin typeface="Aptos" panose="020B0004020202020204" pitchFamily="34" charset="0"/>
                <a:ea typeface="DengXian" panose="02010600030101010101" pitchFamily="2" charset="-122"/>
                <a:cs typeface="Times New Roman" panose="02020603050405020304" pitchFamily="18" charset="0"/>
              </a:rPr>
              <a:t>: Implementing load balancing to distribute traffic evenly across multiple servers, ensuring reliability and availability.</a:t>
            </a:r>
          </a:p>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Content Delivery Network (CDN)</a:t>
            </a:r>
            <a:r>
              <a:rPr lang="en-NZ" sz="1400" kern="100">
                <a:effectLst/>
                <a:latin typeface="Aptos" panose="020B0004020202020204" pitchFamily="34" charset="0"/>
                <a:ea typeface="DengXian" panose="02010600030101010101" pitchFamily="2" charset="-122"/>
                <a:cs typeface="Times New Roman" panose="02020603050405020304" pitchFamily="18" charset="0"/>
              </a:rPr>
              <a:t>: Using a CDN to deliver content quickly to users based on their geographical location, improving load times and performance.</a:t>
            </a:r>
          </a:p>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User Authentication and Authorization</a:t>
            </a:r>
            <a:r>
              <a:rPr lang="en-NZ" sz="1400" kern="100">
                <a:effectLst/>
                <a:latin typeface="Aptos" panose="020B0004020202020204" pitchFamily="34" charset="0"/>
                <a:ea typeface="DengXian" panose="02010600030101010101" pitchFamily="2" charset="-122"/>
                <a:cs typeface="Times New Roman" panose="02020603050405020304" pitchFamily="18" charset="0"/>
              </a:rPr>
              <a:t>: Implementing a secure authentication system to manage user access and protect sensitive information.</a:t>
            </a:r>
          </a:p>
          <a:p>
            <a:pPr marL="342900" lvl="0" indent="-342900">
              <a:spcAft>
                <a:spcPts val="800"/>
              </a:spcAft>
              <a:buFont typeface="+mj-lt"/>
              <a:buAutoNum type="arabicPeriod"/>
              <a:tabLst>
                <a:tab pos="457200" algn="l"/>
              </a:tabLst>
            </a:pPr>
            <a:r>
              <a:rPr lang="en-NZ" sz="1400" b="1" kern="100">
                <a:effectLst/>
                <a:latin typeface="Aptos" panose="020B0004020202020204" pitchFamily="34" charset="0"/>
                <a:ea typeface="DengXian" panose="02010600030101010101" pitchFamily="2" charset="-122"/>
                <a:cs typeface="Times New Roman" panose="02020603050405020304" pitchFamily="18" charset="0"/>
              </a:rPr>
              <a:t>Analytics and Reporting</a:t>
            </a:r>
            <a:r>
              <a:rPr lang="en-NZ" sz="1400" kern="100">
                <a:effectLst/>
                <a:latin typeface="Aptos" panose="020B0004020202020204" pitchFamily="34" charset="0"/>
                <a:ea typeface="DengXian" panose="02010600030101010101" pitchFamily="2" charset="-122"/>
                <a:cs typeface="Times New Roman" panose="02020603050405020304" pitchFamily="18" charset="0"/>
              </a:rPr>
              <a:t>: Integrating analytics tools to track user interactions, monitor performance, and gather insights for continuous improvement. </a:t>
            </a:r>
          </a:p>
          <a:p>
            <a:endParaRPr lang="en-NZ" sz="1400"/>
          </a:p>
        </p:txBody>
      </p:sp>
    </p:spTree>
    <p:extLst>
      <p:ext uri="{BB962C8B-B14F-4D97-AF65-F5344CB8AC3E}">
        <p14:creationId xmlns:p14="http://schemas.microsoft.com/office/powerpoint/2010/main" val="46293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12E5-D131-EB5B-C41E-1A715E26A4A2}"/>
              </a:ext>
            </a:extLst>
          </p:cNvPr>
          <p:cNvSpPr>
            <a:spLocks noGrp="1"/>
          </p:cNvSpPr>
          <p:nvPr>
            <p:ph type="title"/>
          </p:nvPr>
        </p:nvSpPr>
        <p:spPr>
          <a:xfrm>
            <a:off x="685799" y="764373"/>
            <a:ext cx="3977639" cy="1600200"/>
          </a:xfrm>
        </p:spPr>
        <p:txBody>
          <a:bodyPr anchor="b">
            <a:normAutofit/>
          </a:bodyPr>
          <a:lstStyle/>
          <a:p>
            <a:pPr algn="l"/>
            <a:r>
              <a:rPr lang="en-NZ" sz="3200"/>
              <a:t>References</a:t>
            </a:r>
          </a:p>
        </p:txBody>
      </p:sp>
      <p:sp>
        <p:nvSpPr>
          <p:cNvPr id="47" name="Content Placeholder 2">
            <a:extLst>
              <a:ext uri="{FF2B5EF4-FFF2-40B4-BE49-F238E27FC236}">
                <a16:creationId xmlns:a16="http://schemas.microsoft.com/office/drawing/2014/main" id="{5E41790E-36BB-9137-3D6F-9F88A5DA746D}"/>
              </a:ext>
            </a:extLst>
          </p:cNvPr>
          <p:cNvSpPr>
            <a:spLocks noGrp="1"/>
          </p:cNvSpPr>
          <p:nvPr>
            <p:ph idx="1"/>
          </p:nvPr>
        </p:nvSpPr>
        <p:spPr>
          <a:xfrm>
            <a:off x="685800" y="2364573"/>
            <a:ext cx="3977639" cy="3854112"/>
          </a:xfrm>
        </p:spPr>
        <p:txBody>
          <a:bodyPr>
            <a:normAutofit lnSpcReduction="10000"/>
          </a:bodyPr>
          <a:lstStyle/>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The code used in the project can be found in GitHub  </a:t>
            </a:r>
            <a:r>
              <a:rPr lang="en-NZ" sz="1000" dirty="0">
                <a:hlinkClick r:id="rId2"/>
              </a:rPr>
              <a:t>Rahul-Pala/</a:t>
            </a:r>
            <a:r>
              <a:rPr lang="en-NZ" sz="1000" dirty="0" err="1">
                <a:hlinkClick r:id="rId2"/>
              </a:rPr>
              <a:t>CapstoneProject</a:t>
            </a:r>
            <a:r>
              <a:rPr lang="en-NZ" sz="1000" dirty="0">
                <a:hlinkClick r:id="rId2"/>
              </a:rPr>
              <a:t> (github.com)</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 A readme file can also be found in the same repository..</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React</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MUI</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React Bootstrap</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err="1">
                <a:effectLst/>
                <a:latin typeface="Aptos" panose="020B0004020202020204" pitchFamily="34" charset="0"/>
                <a:ea typeface="Times New Roman" panose="02020603050405020304" pitchFamily="18" charset="0"/>
                <a:cs typeface="Times New Roman" panose="02020603050405020304" pitchFamily="18" charset="0"/>
              </a:rPr>
              <a:t>Nodemon</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React Icons</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err="1">
                <a:effectLst/>
                <a:latin typeface="Aptos" panose="020B0004020202020204" pitchFamily="34" charset="0"/>
                <a:ea typeface="Times New Roman" panose="02020603050405020304" pitchFamily="18" charset="0"/>
                <a:cs typeface="Times New Roman" panose="02020603050405020304" pitchFamily="18" charset="0"/>
              </a:rPr>
              <a:t>Axios</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Express JS</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err="1">
                <a:effectLst/>
                <a:latin typeface="Aptos" panose="020B0004020202020204" pitchFamily="34" charset="0"/>
                <a:ea typeface="Times New Roman" panose="02020603050405020304" pitchFamily="18" charset="0"/>
                <a:cs typeface="Times New Roman" panose="02020603050405020304" pitchFamily="18" charset="0"/>
              </a:rPr>
              <a:t>Thunderclient</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Postman</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MongoDB</a:t>
            </a: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spcAft>
                <a:spcPts val="800"/>
              </a:spcAft>
              <a:buFont typeface="Wingdings" panose="05000000000000000000" pitchFamily="2" charset="2"/>
              <a:buChar char=""/>
            </a:pPr>
            <a: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t>Mongoose</a:t>
            </a:r>
            <a:br>
              <a:rPr lang="en-NZ" sz="1100" kern="0" dirty="0">
                <a:effectLst/>
                <a:latin typeface="Aptos" panose="020B0004020202020204" pitchFamily="34" charset="0"/>
                <a:ea typeface="Times New Roman" panose="02020603050405020304" pitchFamily="18" charset="0"/>
                <a:cs typeface="Times New Roman" panose="02020603050405020304" pitchFamily="18" charset="0"/>
              </a:rPr>
            </a:br>
            <a:endParaRPr lang="en-NZ" sz="11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Z" sz="1100" dirty="0"/>
          </a:p>
        </p:txBody>
      </p:sp>
      <p:sp useBgFill="1">
        <p:nvSpPr>
          <p:cNvPr id="48" name="Rectangle 47">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Exclamation mark on a yellow background">
            <a:extLst>
              <a:ext uri="{FF2B5EF4-FFF2-40B4-BE49-F238E27FC236}">
                <a16:creationId xmlns:a16="http://schemas.microsoft.com/office/drawing/2014/main" id="{010BA9D2-2CEA-6129-86C4-BCBBA2666CAC}"/>
              </a:ext>
            </a:extLst>
          </p:cNvPr>
          <p:cNvPicPr>
            <a:picLocks noChangeAspect="1"/>
          </p:cNvPicPr>
          <p:nvPr/>
        </p:nvPicPr>
        <p:blipFill>
          <a:blip r:embed="rId3"/>
          <a:srcRect l="18795" r="5878"/>
          <a:stretch/>
        </p:blipFill>
        <p:spPr>
          <a:xfrm>
            <a:off x="5304147" y="10"/>
            <a:ext cx="6887853" cy="6857990"/>
          </a:xfrm>
          <a:prstGeom prst="rect">
            <a:avLst/>
          </a:prstGeom>
        </p:spPr>
      </p:pic>
    </p:spTree>
    <p:extLst>
      <p:ext uri="{BB962C8B-B14F-4D97-AF65-F5344CB8AC3E}">
        <p14:creationId xmlns:p14="http://schemas.microsoft.com/office/powerpoint/2010/main" val="3134955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B915-9111-B2D3-1CA2-CE362549D140}"/>
              </a:ext>
            </a:extLst>
          </p:cNvPr>
          <p:cNvSpPr>
            <a:spLocks noGrp="1"/>
          </p:cNvSpPr>
          <p:nvPr>
            <p:ph type="title"/>
          </p:nvPr>
        </p:nvSpPr>
        <p:spPr>
          <a:xfrm>
            <a:off x="2895600" y="764373"/>
            <a:ext cx="8610600" cy="1293028"/>
          </a:xfrm>
        </p:spPr>
        <p:txBody>
          <a:bodyPr>
            <a:normAutofit/>
          </a:bodyPr>
          <a:lstStyle/>
          <a:p>
            <a:r>
              <a:rPr lang="en-NZ" dirty="0"/>
              <a:t>PURPOSE </a:t>
            </a:r>
          </a:p>
        </p:txBody>
      </p:sp>
      <p:graphicFrame>
        <p:nvGraphicFramePr>
          <p:cNvPr id="7" name="Content Placeholder 2">
            <a:extLst>
              <a:ext uri="{FF2B5EF4-FFF2-40B4-BE49-F238E27FC236}">
                <a16:creationId xmlns:a16="http://schemas.microsoft.com/office/drawing/2014/main" id="{EF70DD81-B076-25FA-4A8F-B9637CEE5B19}"/>
              </a:ext>
            </a:extLst>
          </p:cNvPr>
          <p:cNvGraphicFramePr>
            <a:graphicFrameLocks noGrp="1"/>
          </p:cNvGraphicFramePr>
          <p:nvPr>
            <p:ph idx="1"/>
            <p:extLst>
              <p:ext uri="{D42A27DB-BD31-4B8C-83A1-F6EECF244321}">
                <p14:modId xmlns:p14="http://schemas.microsoft.com/office/powerpoint/2010/main" val="393154004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4802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7">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9" name="Rectangle 18">
            <a:extLst>
              <a:ext uri="{FF2B5EF4-FFF2-40B4-BE49-F238E27FC236}">
                <a16:creationId xmlns:a16="http://schemas.microsoft.com/office/drawing/2014/main" id="{6E63E7A4-A272-4644-BE74-78D761FC5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03C5846-EA59-4F5C-87F1-D783CEF81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20">
            <a:extLst>
              <a:ext uri="{FF2B5EF4-FFF2-40B4-BE49-F238E27FC236}">
                <a16:creationId xmlns:a16="http://schemas.microsoft.com/office/drawing/2014/main" id="{10EC9341-0F0E-4576-8E72-2A90C9422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3459450" y="2187575"/>
            <a:ext cx="6857999" cy="2482850"/>
          </a:xfrm>
          <a:prstGeom prst="rect">
            <a:avLst/>
          </a:prstGeom>
        </p:spPr>
      </p:pic>
      <p:sp>
        <p:nvSpPr>
          <p:cNvPr id="2" name="Title 1">
            <a:extLst>
              <a:ext uri="{FF2B5EF4-FFF2-40B4-BE49-F238E27FC236}">
                <a16:creationId xmlns:a16="http://schemas.microsoft.com/office/drawing/2014/main" id="{DF11CCDD-D5FC-2F00-A31E-19E89B6BBFDC}"/>
              </a:ext>
            </a:extLst>
          </p:cNvPr>
          <p:cNvSpPr>
            <a:spLocks noGrp="1"/>
          </p:cNvSpPr>
          <p:nvPr>
            <p:ph type="title"/>
          </p:nvPr>
        </p:nvSpPr>
        <p:spPr>
          <a:xfrm>
            <a:off x="792483" y="821265"/>
            <a:ext cx="6326774" cy="5222117"/>
          </a:xfrm>
        </p:spPr>
        <p:txBody>
          <a:bodyPr vert="horz" lIns="91440" tIns="45720" rIns="91440" bIns="45720" rtlCol="0" anchor="ctr">
            <a:normAutofit/>
          </a:bodyPr>
          <a:lstStyle/>
          <a:p>
            <a:r>
              <a:rPr lang="en-US" sz="5400" dirty="0">
                <a:solidFill>
                  <a:srgbClr val="FFFFFF"/>
                </a:solidFill>
              </a:rPr>
              <a:t> demo</a:t>
            </a:r>
          </a:p>
        </p:txBody>
      </p:sp>
    </p:spTree>
    <p:extLst>
      <p:ext uri="{BB962C8B-B14F-4D97-AF65-F5344CB8AC3E}">
        <p14:creationId xmlns:p14="http://schemas.microsoft.com/office/powerpoint/2010/main" val="251844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Chain swing carnival ride">
            <a:extLst>
              <a:ext uri="{FF2B5EF4-FFF2-40B4-BE49-F238E27FC236}">
                <a16:creationId xmlns:a16="http://schemas.microsoft.com/office/drawing/2014/main" id="{5CB64794-43EF-0CF0-0C4F-BF0E604FFD58}"/>
              </a:ext>
            </a:extLst>
          </p:cNvPr>
          <p:cNvPicPr>
            <a:picLocks noChangeAspect="1"/>
          </p:cNvPicPr>
          <p:nvPr/>
        </p:nvPicPr>
        <p:blipFill>
          <a:blip r:embed="rId2">
            <a:duotone>
              <a:prstClr val="black"/>
              <a:schemeClr val="tx2">
                <a:tint val="45000"/>
                <a:satMod val="400000"/>
              </a:schemeClr>
            </a:duotone>
            <a:alphaModFix amt="30000"/>
          </a:blip>
          <a:srcRect b="15730"/>
          <a:stretch/>
        </p:blipFill>
        <p:spPr>
          <a:xfrm>
            <a:off x="20" y="10"/>
            <a:ext cx="12191980" cy="6857990"/>
          </a:xfrm>
          <a:prstGeom prst="rect">
            <a:avLst/>
          </a:prstGeom>
        </p:spPr>
      </p:pic>
      <p:pic>
        <p:nvPicPr>
          <p:cNvPr id="44" name="Picture 43">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60364C5-28A9-2573-A835-B1150D454E05}"/>
              </a:ext>
            </a:extLst>
          </p:cNvPr>
          <p:cNvSpPr>
            <a:spLocks noGrp="1"/>
          </p:cNvSpPr>
          <p:nvPr>
            <p:ph type="title"/>
          </p:nvPr>
        </p:nvSpPr>
        <p:spPr>
          <a:xfrm>
            <a:off x="2895600" y="764373"/>
            <a:ext cx="8610600" cy="1293028"/>
          </a:xfrm>
        </p:spPr>
        <p:txBody>
          <a:bodyPr>
            <a:normAutofit/>
          </a:bodyPr>
          <a:lstStyle/>
          <a:p>
            <a:r>
              <a:rPr lang="en-NZ"/>
              <a:t>Why address this problem?</a:t>
            </a:r>
          </a:p>
        </p:txBody>
      </p:sp>
      <p:sp>
        <p:nvSpPr>
          <p:cNvPr id="45" name="Content Placeholder 2">
            <a:extLst>
              <a:ext uri="{FF2B5EF4-FFF2-40B4-BE49-F238E27FC236}">
                <a16:creationId xmlns:a16="http://schemas.microsoft.com/office/drawing/2014/main" id="{E99DCDB3-F8AE-6932-D321-80D34FAF0B0D}"/>
              </a:ext>
            </a:extLst>
          </p:cNvPr>
          <p:cNvSpPr>
            <a:spLocks noGrp="1"/>
          </p:cNvSpPr>
          <p:nvPr>
            <p:ph idx="1"/>
          </p:nvPr>
        </p:nvSpPr>
        <p:spPr>
          <a:xfrm>
            <a:off x="685800" y="2194560"/>
            <a:ext cx="10820400" cy="4024125"/>
          </a:xfrm>
        </p:spPr>
        <p:txBody>
          <a:bodyPr>
            <a:normAutofit/>
          </a:bodyPr>
          <a:lstStyle/>
          <a:p>
            <a:pPr marL="342900" lvl="0" indent="-342900">
              <a:spcAft>
                <a:spcPts val="800"/>
              </a:spcAft>
              <a:buFont typeface="+mj-lt"/>
              <a:buAutoNum type="arabicPeriod"/>
              <a:tabLst>
                <a:tab pos="457200" algn="l"/>
              </a:tabLst>
            </a:pPr>
            <a:r>
              <a:rPr lang="en-NZ" sz="1900" b="1" kern="0">
                <a:effectLst/>
                <a:latin typeface="Aptos" panose="020B0004020202020204" pitchFamily="34" charset="0"/>
                <a:ea typeface="Times New Roman" panose="02020603050405020304" pitchFamily="18" charset="0"/>
                <a:cs typeface="Times New Roman" panose="02020603050405020304" pitchFamily="18" charset="0"/>
              </a:rPr>
              <a:t>Reduced Wait Times</a:t>
            </a:r>
            <a:r>
              <a:rPr lang="en-NZ" sz="1900" kern="0">
                <a:effectLst/>
                <a:latin typeface="Aptos" panose="020B0004020202020204" pitchFamily="34" charset="0"/>
                <a:ea typeface="Times New Roman" panose="02020603050405020304" pitchFamily="18" charset="0"/>
                <a:cs typeface="Times New Roman" panose="02020603050405020304" pitchFamily="18" charset="0"/>
              </a:rPr>
              <a:t>: Long wait times are a significant pain point for theme park visitors. By offering ride reservation system and family room reservation system, visitors can enjoy more attractions instead of standing in line. </a:t>
            </a:r>
          </a:p>
          <a:p>
            <a:pPr marL="342900" indent="-342900">
              <a:spcAft>
                <a:spcPts val="800"/>
              </a:spcAft>
              <a:buFont typeface="+mj-lt"/>
              <a:buAutoNum type="arabicPeriod"/>
              <a:tabLst>
                <a:tab pos="457200" algn="l"/>
              </a:tabLst>
            </a:pPr>
            <a:r>
              <a:rPr lang="en-NZ" sz="1900" b="1" kern="0">
                <a:effectLst/>
                <a:latin typeface="Aptos" panose="020B0004020202020204" pitchFamily="34" charset="0"/>
                <a:ea typeface="Times New Roman" panose="02020603050405020304" pitchFamily="18" charset="0"/>
                <a:cs typeface="Times New Roman" panose="02020603050405020304" pitchFamily="18" charset="0"/>
              </a:rPr>
              <a:t>Unique Selling Points/Competitive advantage</a:t>
            </a:r>
            <a:r>
              <a:rPr lang="en-NZ" sz="1900" kern="0">
                <a:effectLst/>
                <a:latin typeface="Aptos" panose="020B0004020202020204" pitchFamily="34" charset="0"/>
                <a:ea typeface="Times New Roman" panose="02020603050405020304" pitchFamily="18" charset="0"/>
                <a:cs typeface="Times New Roman" panose="02020603050405020304" pitchFamily="18" charset="0"/>
              </a:rPr>
              <a:t>: Features like ride reservation and family room reservation system set Adventure Galaxy theme park apart from competitors, gaining competitive advantage and making it more attractive to potential visitors.</a:t>
            </a:r>
          </a:p>
          <a:p>
            <a:pPr>
              <a:spcAft>
                <a:spcPts val="800"/>
              </a:spcAft>
              <a:buFont typeface="Wingdings" panose="05000000000000000000" pitchFamily="2" charset="2"/>
              <a:buChar char="q"/>
            </a:pPr>
            <a:r>
              <a:rPr lang="en-NZ" sz="1900" b="1" kern="0">
                <a:effectLst/>
                <a:latin typeface="Aptos" panose="020B0004020202020204" pitchFamily="34" charset="0"/>
                <a:ea typeface="Times New Roman" panose="02020603050405020304" pitchFamily="18" charset="0"/>
                <a:cs typeface="Times New Roman" panose="02020603050405020304" pitchFamily="18" charset="0"/>
              </a:rPr>
              <a:t>Leveraging Technology for Efficiency:</a:t>
            </a:r>
            <a:endParaRPr lang="en-NZ" sz="1900" kern="100">
              <a:effectLst/>
              <a:latin typeface="Aptos" panose="020B0004020202020204" pitchFamily="34" charset="0"/>
              <a:ea typeface="DengXian" panose="02010600030101010101" pitchFamily="2" charset="-122"/>
              <a:cs typeface="Times New Roman" panose="02020603050405020304" pitchFamily="18" charset="0"/>
            </a:endParaRPr>
          </a:p>
          <a:p>
            <a:pPr marL="0" lvl="0" indent="0">
              <a:spcAft>
                <a:spcPts val="800"/>
              </a:spcAft>
              <a:buNone/>
              <a:tabLst>
                <a:tab pos="457200" algn="l"/>
              </a:tabLst>
            </a:pPr>
            <a:r>
              <a:rPr lang="en-NZ" sz="1900" b="1" kern="0">
                <a:effectLst/>
                <a:latin typeface="Aptos" panose="020B0004020202020204" pitchFamily="34" charset="0"/>
                <a:ea typeface="Times New Roman" panose="02020603050405020304" pitchFamily="18" charset="0"/>
                <a:cs typeface="Times New Roman" panose="02020603050405020304" pitchFamily="18" charset="0"/>
              </a:rPr>
              <a:t>3.    Operational Efficiency</a:t>
            </a:r>
            <a:r>
              <a:rPr lang="en-NZ" sz="1900" kern="0">
                <a:effectLst/>
                <a:latin typeface="Aptos" panose="020B0004020202020204" pitchFamily="34" charset="0"/>
                <a:ea typeface="Times New Roman" panose="02020603050405020304" pitchFamily="18" charset="0"/>
                <a:cs typeface="Times New Roman" panose="02020603050405020304" pitchFamily="18" charset="0"/>
              </a:rPr>
              <a:t>: Real-time updates and virtual queue management streamline park operations, helping to manage crowds more effectively and reducing the strain on staff.</a:t>
            </a:r>
            <a:endParaRPr lang="en-NZ" sz="1900" kern="100">
              <a:effectLst/>
              <a:latin typeface="Aptos" panose="020B0004020202020204" pitchFamily="34" charset="0"/>
              <a:ea typeface="DengXian" panose="02010600030101010101" pitchFamily="2" charset="-122"/>
              <a:cs typeface="Times New Roman" panose="02020603050405020304" pitchFamily="18" charset="0"/>
            </a:endParaRPr>
          </a:p>
          <a:p>
            <a:pPr marL="0" lvl="0" indent="0">
              <a:spcAft>
                <a:spcPts val="800"/>
              </a:spcAft>
              <a:buNone/>
              <a:tabLst>
                <a:tab pos="457200" algn="l"/>
              </a:tabLst>
            </a:pPr>
            <a:r>
              <a:rPr lang="en-NZ" sz="1900" b="1" kern="0">
                <a:effectLst/>
                <a:latin typeface="Aptos" panose="020B0004020202020204" pitchFamily="34" charset="0"/>
                <a:ea typeface="Times New Roman" panose="02020603050405020304" pitchFamily="18" charset="0"/>
                <a:cs typeface="Times New Roman" panose="02020603050405020304" pitchFamily="18" charset="0"/>
              </a:rPr>
              <a:t>4.    Informed Decisions</a:t>
            </a:r>
            <a:r>
              <a:rPr lang="en-NZ" sz="1900" kern="0">
                <a:effectLst/>
                <a:latin typeface="Aptos" panose="020B0004020202020204" pitchFamily="34" charset="0"/>
                <a:ea typeface="Times New Roman" panose="02020603050405020304" pitchFamily="18" charset="0"/>
                <a:cs typeface="Times New Roman" panose="02020603050405020304" pitchFamily="18" charset="0"/>
              </a:rPr>
              <a:t>: Real-time adrenaline ratings provide up-to-date feedback on rides, helping visitors make informed decisions based on the most current experiences of other visitors. </a:t>
            </a:r>
            <a:endParaRPr lang="en-NZ" sz="1900" kern="100">
              <a:effectLst/>
              <a:latin typeface="Aptos" panose="020B0004020202020204" pitchFamily="34" charset="0"/>
              <a:ea typeface="DengXian" panose="02010600030101010101" pitchFamily="2" charset="-122"/>
              <a:cs typeface="Times New Roman" panose="02020603050405020304" pitchFamily="18" charset="0"/>
            </a:endParaRPr>
          </a:p>
          <a:p>
            <a:pPr marL="342900" indent="-342900">
              <a:spcAft>
                <a:spcPts val="800"/>
              </a:spcAft>
              <a:buFont typeface="+mj-lt"/>
              <a:buAutoNum type="arabicPeriod"/>
              <a:tabLst>
                <a:tab pos="457200" algn="l"/>
              </a:tabLst>
            </a:pPr>
            <a:endParaRPr lang="en-NZ" sz="1900" kern="0">
              <a:effectLst/>
              <a:latin typeface="Aptos" panose="020B0004020202020204" pitchFamily="34" charset="0"/>
              <a:ea typeface="Times New Roman" panose="02020603050405020304" pitchFamily="18" charset="0"/>
              <a:cs typeface="Times New Roman" panose="02020603050405020304" pitchFamily="18" charset="0"/>
            </a:endParaRPr>
          </a:p>
          <a:p>
            <a:pPr marL="342900" indent="-342900">
              <a:spcAft>
                <a:spcPts val="800"/>
              </a:spcAft>
              <a:buFont typeface="+mj-lt"/>
              <a:buAutoNum type="arabicPeriod"/>
              <a:tabLst>
                <a:tab pos="457200" algn="l"/>
              </a:tabLst>
            </a:pPr>
            <a:endParaRPr lang="en-NZ" sz="1900" kern="10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spcAft>
                <a:spcPts val="800"/>
              </a:spcAft>
              <a:buFont typeface="+mj-lt"/>
              <a:buAutoNum type="arabicPeriod"/>
              <a:tabLst>
                <a:tab pos="457200" algn="l"/>
              </a:tabLst>
            </a:pPr>
            <a:endParaRPr lang="en-NZ" sz="1900" kern="0">
              <a:effectLst/>
              <a:latin typeface="Aptos" panose="020B00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4306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C2E7C-6617-04D2-8AED-A923BED4E764}"/>
              </a:ext>
            </a:extLst>
          </p:cNvPr>
          <p:cNvSpPr>
            <a:spLocks noGrp="1"/>
          </p:cNvSpPr>
          <p:nvPr>
            <p:ph type="title"/>
          </p:nvPr>
        </p:nvSpPr>
        <p:spPr/>
        <p:txBody>
          <a:bodyPr/>
          <a:lstStyle/>
          <a:p>
            <a:r>
              <a:rPr lang="en-NZ" dirty="0"/>
              <a:t>Current vs Desired State?</a:t>
            </a:r>
          </a:p>
        </p:txBody>
      </p:sp>
      <p:sp>
        <p:nvSpPr>
          <p:cNvPr id="5" name="Text Placeholder 4">
            <a:extLst>
              <a:ext uri="{FF2B5EF4-FFF2-40B4-BE49-F238E27FC236}">
                <a16:creationId xmlns:a16="http://schemas.microsoft.com/office/drawing/2014/main" id="{077DD46C-1E17-F03C-07C0-A43CB8F48D16}"/>
              </a:ext>
            </a:extLst>
          </p:cNvPr>
          <p:cNvSpPr>
            <a:spLocks noGrp="1"/>
          </p:cNvSpPr>
          <p:nvPr>
            <p:ph type="body" idx="1"/>
          </p:nvPr>
        </p:nvSpPr>
        <p:spPr/>
        <p:txBody>
          <a:bodyPr/>
          <a:lstStyle/>
          <a:p>
            <a:r>
              <a:rPr lang="en-NZ" dirty="0"/>
              <a:t>Current state</a:t>
            </a:r>
          </a:p>
        </p:txBody>
      </p:sp>
      <p:sp>
        <p:nvSpPr>
          <p:cNvPr id="6" name="Content Placeholder 5">
            <a:extLst>
              <a:ext uri="{FF2B5EF4-FFF2-40B4-BE49-F238E27FC236}">
                <a16:creationId xmlns:a16="http://schemas.microsoft.com/office/drawing/2014/main" id="{B3629D76-6FEA-7C3E-0433-BCE5090F6032}"/>
              </a:ext>
            </a:extLst>
          </p:cNvPr>
          <p:cNvSpPr>
            <a:spLocks noGrp="1"/>
          </p:cNvSpPr>
          <p:nvPr>
            <p:ph sz="half" idx="2"/>
          </p:nvPr>
        </p:nvSpPr>
        <p:spPr>
          <a:xfrm>
            <a:off x="839788" y="2505074"/>
            <a:ext cx="5157787" cy="3794125"/>
          </a:xfrm>
        </p:spPr>
        <p:txBody>
          <a:bodyPr>
            <a:normAutofit fontScale="62500" lnSpcReduction="20000"/>
          </a:bodyPr>
          <a:lstStyle/>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Long Wait Times</a:t>
            </a:r>
            <a:endParaRPr lang="en-NZ"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No Reservation System</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Visitors must physically stand in line for rides, which can be tiring and time-consuming.</a:t>
            </a:r>
          </a:p>
          <a:p>
            <a:pPr marL="342900" lvl="0" indent="-342900">
              <a:lnSpc>
                <a:spcPct val="150000"/>
              </a:lnSpc>
              <a:spcAft>
                <a:spcPts val="800"/>
              </a:spcAft>
              <a:buFont typeface="+mj-lt"/>
              <a:buAutoNum type="arabicPeriod"/>
              <a:tabLst>
                <a:tab pos="457200" algn="l"/>
              </a:tabLst>
            </a:pPr>
            <a:endParaRPr lang="en-NZ"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Limited Family Facilities</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Theme parks may have family service rooms, but the ability to reserve them online is typically unavailable, making it inconvenient for parents.</a:t>
            </a:r>
            <a:endParaRPr lang="en-NZ"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Inconsistent Ride Ratings</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Ride ratings are often static and do not reflect real-time visitor experiences, leading to potential mismatches in expectations.</a:t>
            </a:r>
            <a:endParaRPr lang="en-NZ" sz="18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indent="0">
              <a:lnSpc>
                <a:spcPct val="150000"/>
              </a:lnSpc>
              <a:spcAft>
                <a:spcPts val="800"/>
              </a:spcAft>
              <a:buNone/>
            </a:pP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7" name="Text Placeholder 6">
            <a:extLst>
              <a:ext uri="{FF2B5EF4-FFF2-40B4-BE49-F238E27FC236}">
                <a16:creationId xmlns:a16="http://schemas.microsoft.com/office/drawing/2014/main" id="{56267893-ABB3-BBAC-A419-489141E33C9C}"/>
              </a:ext>
            </a:extLst>
          </p:cNvPr>
          <p:cNvSpPr>
            <a:spLocks noGrp="1"/>
          </p:cNvSpPr>
          <p:nvPr>
            <p:ph type="body" sz="quarter" idx="3"/>
          </p:nvPr>
        </p:nvSpPr>
        <p:spPr/>
        <p:txBody>
          <a:bodyPr/>
          <a:lstStyle/>
          <a:p>
            <a:r>
              <a:rPr lang="en-NZ" dirty="0"/>
              <a:t>Desired state</a:t>
            </a:r>
          </a:p>
        </p:txBody>
      </p:sp>
      <p:sp>
        <p:nvSpPr>
          <p:cNvPr id="8" name="Content Placeholder 7">
            <a:extLst>
              <a:ext uri="{FF2B5EF4-FFF2-40B4-BE49-F238E27FC236}">
                <a16:creationId xmlns:a16="http://schemas.microsoft.com/office/drawing/2014/main" id="{7EDBA7DE-BD61-2D52-B96C-B785A463B176}"/>
              </a:ext>
            </a:extLst>
          </p:cNvPr>
          <p:cNvSpPr>
            <a:spLocks noGrp="1"/>
          </p:cNvSpPr>
          <p:nvPr>
            <p:ph sz="quarter" idx="4"/>
          </p:nvPr>
        </p:nvSpPr>
        <p:spPr/>
        <p:txBody>
          <a:bodyPr>
            <a:normAutofit fontScale="62500" lnSpcReduction="20000"/>
          </a:bodyPr>
          <a:lstStyle/>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Reduced Wait Times</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Visitors experience shorter wait times due to the availability of real-time wait times and virtual queue management.</a:t>
            </a: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NZ" sz="1800" b="1" kern="0" dirty="0">
                <a:latin typeface="Aptos" panose="020B0004020202020204" pitchFamily="34" charset="0"/>
                <a:ea typeface="Times New Roman" panose="02020603050405020304" pitchFamily="18" charset="0"/>
                <a:cs typeface="Times New Roman" panose="02020603050405020304" pitchFamily="18" charset="0"/>
              </a:rPr>
              <a:t>Ride Reservation System</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Visitors can reserve a spot in line via the website and receive notifications when it’s their turn to ride, eliminating the need to physically stand in line.</a:t>
            </a: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Convenient Family Facilities</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Parents can reserve family service rooms online, ensuring they have a convenient and private space to take care of their children’s needs.</a:t>
            </a: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NZ" sz="1800" b="1" kern="0" dirty="0">
                <a:effectLst/>
                <a:latin typeface="Aptos" panose="020B0004020202020204" pitchFamily="34" charset="0"/>
                <a:ea typeface="Times New Roman" panose="02020603050405020304" pitchFamily="18" charset="0"/>
                <a:cs typeface="Times New Roman" panose="02020603050405020304" pitchFamily="18" charset="0"/>
              </a:rPr>
              <a:t>Real-Time Adrenaline Ratings</a:t>
            </a:r>
            <a:r>
              <a:rPr lang="en-NZ" sz="1800" kern="0" dirty="0">
                <a:effectLst/>
                <a:latin typeface="Aptos" panose="020B0004020202020204" pitchFamily="34" charset="0"/>
                <a:ea typeface="Times New Roman" panose="02020603050405020304" pitchFamily="18" charset="0"/>
                <a:cs typeface="Times New Roman" panose="02020603050405020304" pitchFamily="18" charset="0"/>
              </a:rPr>
              <a:t>: Visitors can rate rides in real-time, providing current and relevant feedback to help others make informed decisions.</a:t>
            </a:r>
            <a:endParaRPr lang="en-NZ"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391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2345-DAFC-9208-40EA-4A1D1C7271BD}"/>
              </a:ext>
            </a:extLst>
          </p:cNvPr>
          <p:cNvSpPr>
            <a:spLocks noGrp="1"/>
          </p:cNvSpPr>
          <p:nvPr>
            <p:ph type="title"/>
          </p:nvPr>
        </p:nvSpPr>
        <p:spPr/>
        <p:txBody>
          <a:bodyPr/>
          <a:lstStyle/>
          <a:p>
            <a:r>
              <a:rPr lang="en-NZ" dirty="0"/>
              <a:t>Who does it ?</a:t>
            </a:r>
          </a:p>
        </p:txBody>
      </p:sp>
      <p:sp>
        <p:nvSpPr>
          <p:cNvPr id="3" name="Content Placeholder 2">
            <a:extLst>
              <a:ext uri="{FF2B5EF4-FFF2-40B4-BE49-F238E27FC236}">
                <a16:creationId xmlns:a16="http://schemas.microsoft.com/office/drawing/2014/main" id="{C1D2666C-833E-506B-F5A3-E191CE01AFC6}"/>
              </a:ext>
            </a:extLst>
          </p:cNvPr>
          <p:cNvSpPr>
            <a:spLocks noGrp="1"/>
          </p:cNvSpPr>
          <p:nvPr>
            <p:ph idx="1"/>
          </p:nvPr>
        </p:nvSpPr>
        <p:spPr/>
        <p:txBody>
          <a:bodyPr/>
          <a:lstStyle/>
          <a:p>
            <a:pPr>
              <a:buFont typeface="Wingdings" panose="05000000000000000000" pitchFamily="2" charset="2"/>
              <a:buChar char="ü"/>
            </a:pPr>
            <a:r>
              <a:rPr kumimoji="0" lang="en-US" altLang="en-US" sz="2800" b="1" i="0" u="none" strike="noStrike" cap="none" normalizeH="0" baseline="0" dirty="0">
                <a:ln>
                  <a:noFill/>
                </a:ln>
                <a:solidFill>
                  <a:schemeClr val="tx1"/>
                </a:solidFill>
                <a:effectLst/>
                <a:latin typeface="Arial" panose="020B0604020202020204" pitchFamily="34" charset="0"/>
              </a:rPr>
              <a:t>Walt Disney World</a:t>
            </a:r>
            <a:r>
              <a:rPr kumimoji="0" lang="en-US" altLang="en-US" sz="2800" b="0" i="0" u="none" strike="noStrike" cap="none" normalizeH="0" baseline="0" dirty="0">
                <a:ln>
                  <a:noFill/>
                </a:ln>
                <a:solidFill>
                  <a:schemeClr val="tx1"/>
                </a:solidFill>
                <a:effectLst/>
                <a:latin typeface="Arial" panose="020B0604020202020204" pitchFamily="34" charset="0"/>
              </a:rPr>
              <a:t>: Visitors can use the Genie+ and Lightning Lane systems to reserve access to rides.</a:t>
            </a:r>
          </a:p>
          <a:p>
            <a:pPr>
              <a:buFont typeface="Wingdings" panose="05000000000000000000" pitchFamily="2" charset="2"/>
              <a:buChar char="ü"/>
            </a:pPr>
            <a:r>
              <a:rPr kumimoji="0" lang="en-US" altLang="en-US" sz="2800" b="1" i="0" u="none" strike="noStrike" cap="none" normalizeH="0" baseline="0" dirty="0">
                <a:ln>
                  <a:noFill/>
                </a:ln>
                <a:solidFill>
                  <a:schemeClr val="tx1"/>
                </a:solidFill>
                <a:effectLst/>
                <a:latin typeface="Arial" panose="020B0604020202020204" pitchFamily="34" charset="0"/>
              </a:rPr>
              <a:t>Universal Orlando Resort</a:t>
            </a:r>
            <a:r>
              <a:rPr kumimoji="0" lang="en-US" altLang="en-US" sz="2800" b="0" i="0" u="none" strike="noStrike" cap="none" normalizeH="0" baseline="0" dirty="0">
                <a:ln>
                  <a:noFill/>
                </a:ln>
                <a:solidFill>
                  <a:schemeClr val="tx1"/>
                </a:solidFill>
                <a:effectLst/>
                <a:latin typeface="Arial" panose="020B0604020202020204" pitchFamily="34" charset="0"/>
              </a:rPr>
              <a:t>: The Universal Express Pass allows visitors to skip the regular lines at most attractions.</a:t>
            </a:r>
          </a:p>
          <a:p>
            <a:endParaRPr lang="en-US" dirty="0">
              <a:latin typeface="Arial" panose="020B0604020202020204" pitchFamily="34" charset="0"/>
            </a:endParaRPr>
          </a:p>
          <a:p>
            <a:pPr>
              <a:buFont typeface="Wingdings" panose="05000000000000000000" pitchFamily="2" charset="2"/>
              <a:buChar char="v"/>
            </a:pPr>
            <a:r>
              <a:rPr lang="en-US" dirty="0">
                <a:latin typeface="Arial" panose="020B0604020202020204" pitchFamily="34" charset="0"/>
              </a:rPr>
              <a:t>Most Theme parks around the world do not allow riders to make online ride reservation.</a:t>
            </a:r>
          </a:p>
          <a:p>
            <a:pPr>
              <a:buFont typeface="Wingdings" panose="05000000000000000000" pitchFamily="2" charset="2"/>
              <a:buChar char="v"/>
            </a:pPr>
            <a:r>
              <a:rPr lang="en-US" dirty="0">
                <a:latin typeface="Arial" panose="020B0604020202020204" pitchFamily="34" charset="0"/>
              </a:rPr>
              <a:t>Most theme parks do not allow visitors to make online family room reservation.</a:t>
            </a:r>
          </a:p>
          <a:p>
            <a:pPr>
              <a:buFont typeface="Wingdings" panose="05000000000000000000" pitchFamily="2" charset="2"/>
              <a:buChar char="ü"/>
            </a:pPr>
            <a:endParaRPr lang="en-NZ" dirty="0"/>
          </a:p>
        </p:txBody>
      </p:sp>
    </p:spTree>
    <p:extLst>
      <p:ext uri="{BB962C8B-B14F-4D97-AF65-F5344CB8AC3E}">
        <p14:creationId xmlns:p14="http://schemas.microsoft.com/office/powerpoint/2010/main" val="3362748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E504D-A028-13F4-57B8-C3399202DAD6}"/>
              </a:ext>
            </a:extLst>
          </p:cNvPr>
          <p:cNvSpPr>
            <a:spLocks noGrp="1"/>
          </p:cNvSpPr>
          <p:nvPr>
            <p:ph type="title"/>
          </p:nvPr>
        </p:nvSpPr>
        <p:spPr/>
        <p:txBody>
          <a:bodyPr/>
          <a:lstStyle/>
          <a:p>
            <a:r>
              <a:rPr lang="en-NZ" dirty="0"/>
              <a:t>Industry/domain</a:t>
            </a:r>
          </a:p>
        </p:txBody>
      </p:sp>
      <p:sp>
        <p:nvSpPr>
          <p:cNvPr id="3" name="Content Placeholder 2">
            <a:extLst>
              <a:ext uri="{FF2B5EF4-FFF2-40B4-BE49-F238E27FC236}">
                <a16:creationId xmlns:a16="http://schemas.microsoft.com/office/drawing/2014/main" id="{BAF43E91-F127-8A01-F25B-07B95E04B740}"/>
              </a:ext>
            </a:extLst>
          </p:cNvPr>
          <p:cNvSpPr>
            <a:spLocks noGrp="1"/>
          </p:cNvSpPr>
          <p:nvPr>
            <p:ph idx="1"/>
          </p:nvPr>
        </p:nvSpPr>
        <p:spPr>
          <a:xfrm>
            <a:off x="838200" y="2407919"/>
            <a:ext cx="10515600" cy="3769043"/>
          </a:xfrm>
        </p:spPr>
        <p:txBody>
          <a:bodyPr/>
          <a:lstStyle/>
          <a:p>
            <a:r>
              <a:rPr lang="en-NZ" sz="3200" kern="0" dirty="0">
                <a:effectLst/>
                <a:latin typeface="Aptos" panose="020B0004020202020204" pitchFamily="34" charset="0"/>
                <a:ea typeface="Times New Roman" panose="02020603050405020304" pitchFamily="18" charset="0"/>
                <a:cs typeface="Times New Roman" panose="02020603050405020304" pitchFamily="18" charset="0"/>
              </a:rPr>
              <a:t>The industry in focus is the theme park and amusement park industry, which includes various entertainment attractions such as rides, shows, and themed areas designed to provide recreational experiences to visitors.</a:t>
            </a:r>
            <a:endParaRPr lang="en-NZ" sz="32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Z" dirty="0"/>
          </a:p>
        </p:txBody>
      </p:sp>
    </p:spTree>
    <p:extLst>
      <p:ext uri="{BB962C8B-B14F-4D97-AF65-F5344CB8AC3E}">
        <p14:creationId xmlns:p14="http://schemas.microsoft.com/office/powerpoint/2010/main" val="195361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3802-017C-D3B5-A213-8F6100B9E254}"/>
              </a:ext>
            </a:extLst>
          </p:cNvPr>
          <p:cNvSpPr>
            <a:spLocks noGrp="1"/>
          </p:cNvSpPr>
          <p:nvPr>
            <p:ph type="title"/>
          </p:nvPr>
        </p:nvSpPr>
        <p:spPr>
          <a:xfrm>
            <a:off x="2895600" y="764373"/>
            <a:ext cx="8610600" cy="1293028"/>
          </a:xfrm>
        </p:spPr>
        <p:txBody>
          <a:bodyPr>
            <a:normAutofit/>
          </a:bodyPr>
          <a:lstStyle/>
          <a:p>
            <a:r>
              <a:rPr lang="en-NZ" b="1" kern="0">
                <a:effectLst/>
                <a:latin typeface="Aptos" panose="020B0004020202020204" pitchFamily="34" charset="0"/>
                <a:ea typeface="Times New Roman" panose="02020603050405020304" pitchFamily="18" charset="0"/>
                <a:cs typeface="Times New Roman" panose="02020603050405020304" pitchFamily="18" charset="0"/>
              </a:rPr>
              <a:t>Key Concepts in the Industry</a:t>
            </a:r>
            <a:br>
              <a:rPr lang="en-NZ" kern="100">
                <a:effectLst/>
                <a:latin typeface="Aptos" panose="020B0004020202020204" pitchFamily="34" charset="0"/>
                <a:ea typeface="DengXian" panose="02010600030101010101" pitchFamily="2" charset="-122"/>
                <a:cs typeface="Times New Roman" panose="02020603050405020304" pitchFamily="18" charset="0"/>
              </a:rPr>
            </a:br>
            <a:endParaRPr lang="en-NZ" dirty="0"/>
          </a:p>
        </p:txBody>
      </p:sp>
      <p:graphicFrame>
        <p:nvGraphicFramePr>
          <p:cNvPr id="6" name="Rectangle 1">
            <a:extLst>
              <a:ext uri="{FF2B5EF4-FFF2-40B4-BE49-F238E27FC236}">
                <a16:creationId xmlns:a16="http://schemas.microsoft.com/office/drawing/2014/main" id="{FBD901E9-2DAD-0959-CFA5-09BE757A8D83}"/>
              </a:ext>
            </a:extLst>
          </p:cNvPr>
          <p:cNvGraphicFramePr>
            <a:graphicFrameLocks noGrp="1"/>
          </p:cNvGraphicFramePr>
          <p:nvPr>
            <p:ph idx="1"/>
            <p:extLst>
              <p:ext uri="{D42A27DB-BD31-4B8C-83A1-F6EECF244321}">
                <p14:modId xmlns:p14="http://schemas.microsoft.com/office/powerpoint/2010/main" val="73698535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50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focused crowded streets at a carnival">
            <a:extLst>
              <a:ext uri="{FF2B5EF4-FFF2-40B4-BE49-F238E27FC236}">
                <a16:creationId xmlns:a16="http://schemas.microsoft.com/office/drawing/2014/main" id="{240B93CF-13C3-986C-2B10-F0D6F352C27B}"/>
              </a:ext>
            </a:extLst>
          </p:cNvPr>
          <p:cNvPicPr>
            <a:picLocks noChangeAspect="1"/>
          </p:cNvPicPr>
          <p:nvPr/>
        </p:nvPicPr>
        <p:blipFill>
          <a:blip r:embed="rId2">
            <a:alphaModFix amt="3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34DE3C4-EA92-8B2D-ACED-8BCD5780EA8B}"/>
              </a:ext>
            </a:extLst>
          </p:cNvPr>
          <p:cNvSpPr>
            <a:spLocks noGrp="1"/>
          </p:cNvSpPr>
          <p:nvPr>
            <p:ph type="title"/>
          </p:nvPr>
        </p:nvSpPr>
        <p:spPr>
          <a:xfrm>
            <a:off x="2895600" y="134453"/>
            <a:ext cx="8610600" cy="1293028"/>
          </a:xfrm>
        </p:spPr>
        <p:txBody>
          <a:bodyPr>
            <a:normAutofit/>
          </a:bodyPr>
          <a:lstStyle/>
          <a:p>
            <a:r>
              <a:rPr lang="en-NZ" dirty="0"/>
              <a:t>Stakeholders</a:t>
            </a:r>
          </a:p>
        </p:txBody>
      </p:sp>
      <p:sp>
        <p:nvSpPr>
          <p:cNvPr id="15" name="Content Placeholder 2">
            <a:extLst>
              <a:ext uri="{FF2B5EF4-FFF2-40B4-BE49-F238E27FC236}">
                <a16:creationId xmlns:a16="http://schemas.microsoft.com/office/drawing/2014/main" id="{C9F65951-0602-632C-974A-12B313464972}"/>
              </a:ext>
            </a:extLst>
          </p:cNvPr>
          <p:cNvSpPr>
            <a:spLocks noGrp="1"/>
          </p:cNvSpPr>
          <p:nvPr>
            <p:ph idx="1"/>
          </p:nvPr>
        </p:nvSpPr>
        <p:spPr>
          <a:xfrm>
            <a:off x="685800" y="1427481"/>
            <a:ext cx="10820400" cy="4942839"/>
          </a:xfrm>
        </p:spPr>
        <p:txBody>
          <a:bodyPr>
            <a:normAutofit/>
          </a:bodyPr>
          <a:lstStyle/>
          <a:p>
            <a:r>
              <a:rPr lang="en-NZ" sz="2400" b="1" dirty="0">
                <a:effectLst/>
                <a:latin typeface="Aptos" panose="020B0004020202020204" pitchFamily="34" charset="0"/>
                <a:ea typeface="DengXian" panose="02010600030101010101" pitchFamily="2" charset="-122"/>
                <a:cs typeface="Times New Roman" panose="02020603050405020304" pitchFamily="18" charset="0"/>
              </a:rPr>
              <a:t>Theme Park Visitors- </a:t>
            </a:r>
            <a:endParaRPr lang="en-NZ" sz="2400" b="1" dirty="0">
              <a:effectLst/>
            </a:endParaRPr>
          </a:p>
          <a:p>
            <a:pPr marL="742950" lvl="1" indent="-285750">
              <a:spcAft>
                <a:spcPts val="800"/>
              </a:spcAft>
              <a:buSzPts val="1000"/>
              <a:buFont typeface="Courier New" panose="02070309020205020404" pitchFamily="49" charset="0"/>
              <a:buChar char="o"/>
              <a:tabLst>
                <a:tab pos="914400" algn="l"/>
              </a:tabLst>
            </a:pPr>
            <a:r>
              <a:rPr lang="en-NZ" sz="1300" b="1" kern="0" dirty="0">
                <a:effectLst/>
                <a:latin typeface="Aptos" panose="020B0004020202020204" pitchFamily="34" charset="0"/>
                <a:ea typeface="Times New Roman" panose="02020603050405020304" pitchFamily="18" charset="0"/>
                <a:cs typeface="Times New Roman" panose="02020603050405020304" pitchFamily="18" charset="0"/>
              </a:rPr>
              <a:t>Expectations</a:t>
            </a:r>
            <a:r>
              <a:rPr lang="en-NZ" sz="1300" kern="0" dirty="0">
                <a:effectLst/>
                <a:latin typeface="Aptos" panose="020B0004020202020204" pitchFamily="34" charset="0"/>
                <a:ea typeface="Times New Roman" panose="02020603050405020304" pitchFamily="18" charset="0"/>
                <a:cs typeface="Times New Roman" panose="02020603050405020304" pitchFamily="18" charset="0"/>
              </a:rPr>
              <a:t>: Accurate real-time information, ease of use, reduced wait times, and enhanced overall park experience.</a:t>
            </a:r>
            <a:endParaRPr lang="en-NZ" sz="1300" dirty="0">
              <a:effectLst/>
              <a:latin typeface="Aptos" panose="020B0004020202020204" pitchFamily="34" charset="0"/>
              <a:ea typeface="DengXian" panose="02010600030101010101" pitchFamily="2" charset="-122"/>
              <a:cs typeface="Times New Roman" panose="02020603050405020304" pitchFamily="18" charset="0"/>
            </a:endParaRPr>
          </a:p>
          <a:p>
            <a:r>
              <a:rPr lang="en-NZ" sz="2400" b="1" kern="0" dirty="0">
                <a:effectLst/>
                <a:latin typeface="Aptos" panose="020B0004020202020204" pitchFamily="34" charset="0"/>
                <a:ea typeface="Times New Roman" panose="02020603050405020304" pitchFamily="18" charset="0"/>
                <a:cs typeface="Times New Roman" panose="02020603050405020304" pitchFamily="18" charset="0"/>
              </a:rPr>
              <a:t>Theme Park Management and Staff </a:t>
            </a:r>
            <a:endParaRPr lang="en-NZ" sz="2400" b="1" dirty="0">
              <a:effectLst/>
            </a:endParaRPr>
          </a:p>
          <a:p>
            <a:pPr marL="742950" lvl="1" indent="-285750">
              <a:spcAft>
                <a:spcPts val="800"/>
              </a:spcAft>
              <a:buSzPts val="1000"/>
              <a:buFont typeface="Courier New" panose="02070309020205020404" pitchFamily="49" charset="0"/>
              <a:buChar char="o"/>
              <a:tabLst>
                <a:tab pos="914400" algn="l"/>
              </a:tabLst>
            </a:pPr>
            <a:r>
              <a:rPr lang="en-NZ" sz="1300" b="1" kern="0" dirty="0">
                <a:effectLst/>
                <a:latin typeface="Aptos" panose="020B0004020202020204" pitchFamily="34" charset="0"/>
                <a:ea typeface="Times New Roman" panose="02020603050405020304" pitchFamily="18" charset="0"/>
                <a:cs typeface="Times New Roman" panose="02020603050405020304" pitchFamily="18" charset="0"/>
              </a:rPr>
              <a:t>Expectations</a:t>
            </a:r>
            <a:r>
              <a:rPr lang="en-NZ" sz="1300" kern="0" dirty="0">
                <a:effectLst/>
                <a:latin typeface="Aptos" panose="020B0004020202020204" pitchFamily="34" charset="0"/>
                <a:ea typeface="Times New Roman" panose="02020603050405020304" pitchFamily="18" charset="0"/>
                <a:cs typeface="Times New Roman" panose="02020603050405020304" pitchFamily="18" charset="0"/>
              </a:rPr>
              <a:t>: Reliable system performance, ease of managing and updating information, insightful analytics, and positive visitor feedback.</a:t>
            </a:r>
            <a:endParaRPr lang="en-NZ" sz="1300" kern="100" dirty="0">
              <a:effectLst/>
              <a:latin typeface="Aptos" panose="020B0004020202020204" pitchFamily="34" charset="0"/>
              <a:ea typeface="DengXian" panose="02010600030101010101" pitchFamily="2" charset="-122"/>
              <a:cs typeface="Times New Roman" panose="02020603050405020304" pitchFamily="18" charset="0"/>
            </a:endParaRPr>
          </a:p>
          <a:p>
            <a:r>
              <a:rPr lang="en-NZ" sz="2400" b="1" kern="0" dirty="0">
                <a:effectLst/>
                <a:latin typeface="Aptos" panose="020B0004020202020204" pitchFamily="34" charset="0"/>
                <a:ea typeface="Times New Roman" panose="02020603050405020304" pitchFamily="18" charset="0"/>
                <a:cs typeface="Times New Roman" panose="02020603050405020304" pitchFamily="18" charset="0"/>
              </a:rPr>
              <a:t>Ride Operators and Maintenance Staff </a:t>
            </a:r>
            <a:endParaRPr lang="en-NZ" sz="2400" b="1" dirty="0">
              <a:effectLst/>
            </a:endParaRPr>
          </a:p>
          <a:p>
            <a:pPr marL="742950" lvl="1" indent="-285750">
              <a:spcAft>
                <a:spcPts val="800"/>
              </a:spcAft>
              <a:buSzPts val="1000"/>
              <a:buFont typeface="Courier New" panose="02070309020205020404" pitchFamily="49" charset="0"/>
              <a:buChar char="o"/>
              <a:tabLst>
                <a:tab pos="914400" algn="l"/>
              </a:tabLst>
            </a:pPr>
            <a:r>
              <a:rPr lang="en-NZ" sz="1300" b="1" kern="0" dirty="0">
                <a:effectLst/>
                <a:latin typeface="Aptos" panose="020B0004020202020204" pitchFamily="34" charset="0"/>
                <a:ea typeface="Times New Roman" panose="02020603050405020304" pitchFamily="18" charset="0"/>
                <a:cs typeface="Times New Roman" panose="02020603050405020304" pitchFamily="18" charset="0"/>
              </a:rPr>
              <a:t>Expectations</a:t>
            </a:r>
            <a:r>
              <a:rPr lang="en-NZ" sz="1300" kern="0" dirty="0">
                <a:effectLst/>
                <a:latin typeface="Aptos" panose="020B0004020202020204" pitchFamily="34" charset="0"/>
                <a:ea typeface="Times New Roman" panose="02020603050405020304" pitchFamily="18" charset="0"/>
                <a:cs typeface="Times New Roman" panose="02020603050405020304" pitchFamily="18" charset="0"/>
              </a:rPr>
              <a:t>: Accurate and timely updates, ease of reporting and managing ride statuses, and reduced operational disruptions.</a:t>
            </a:r>
            <a:endParaRPr lang="en-NZ" sz="1300" kern="0" dirty="0">
              <a:latin typeface="Aptos" panose="020B0004020202020204" pitchFamily="34" charset="0"/>
              <a:ea typeface="Times New Roman" panose="02020603050405020304" pitchFamily="18" charset="0"/>
              <a:cs typeface="Times New Roman" panose="02020603050405020304" pitchFamily="18" charset="0"/>
            </a:endParaRPr>
          </a:p>
          <a:p>
            <a:r>
              <a:rPr lang="en-NZ" sz="2400" b="1" kern="0" dirty="0">
                <a:effectLst/>
                <a:latin typeface="Aptos" panose="020B0004020202020204" pitchFamily="34" charset="0"/>
                <a:ea typeface="Times New Roman" panose="02020603050405020304" pitchFamily="18" charset="0"/>
                <a:cs typeface="Times New Roman" panose="02020603050405020304" pitchFamily="18" charset="0"/>
              </a:rPr>
              <a:t>IT and Support Teams </a:t>
            </a:r>
            <a:endParaRPr lang="en-NZ" sz="2400" b="1" dirty="0">
              <a:effectLst/>
            </a:endParaRPr>
          </a:p>
          <a:p>
            <a:pPr marL="742950" lvl="1" indent="-285750">
              <a:spcAft>
                <a:spcPts val="800"/>
              </a:spcAft>
              <a:buSzPts val="1000"/>
              <a:buFont typeface="Courier New" panose="02070309020205020404" pitchFamily="49" charset="0"/>
              <a:buChar char="o"/>
              <a:tabLst>
                <a:tab pos="914400" algn="l"/>
              </a:tabLst>
            </a:pPr>
            <a:r>
              <a:rPr lang="en-NZ" sz="1300" b="1" kern="0" dirty="0">
                <a:effectLst/>
                <a:latin typeface="Aptos" panose="020B0004020202020204" pitchFamily="34" charset="0"/>
                <a:ea typeface="Times New Roman" panose="02020603050405020304" pitchFamily="18" charset="0"/>
                <a:cs typeface="Times New Roman" panose="02020603050405020304" pitchFamily="18" charset="0"/>
              </a:rPr>
              <a:t>Expectations</a:t>
            </a:r>
            <a:r>
              <a:rPr lang="en-NZ" sz="1300" kern="0" dirty="0">
                <a:effectLst/>
                <a:latin typeface="Aptos" panose="020B0004020202020204" pitchFamily="34" charset="0"/>
                <a:ea typeface="Times New Roman" panose="02020603050405020304" pitchFamily="18" charset="0"/>
                <a:cs typeface="Times New Roman" panose="02020603050405020304" pitchFamily="18" charset="0"/>
              </a:rPr>
              <a:t>: Robust and secure software, ease of maintenance, and prompt resolution of any technical issues.</a:t>
            </a:r>
          </a:p>
          <a:p>
            <a:r>
              <a:rPr lang="en-NZ" sz="2400" b="1" kern="0" dirty="0">
                <a:effectLst/>
                <a:latin typeface="Aptos" panose="020B0004020202020204" pitchFamily="34" charset="0"/>
                <a:ea typeface="Times New Roman" panose="02020603050405020304" pitchFamily="18" charset="0"/>
                <a:cs typeface="Times New Roman" panose="02020603050405020304" pitchFamily="18" charset="0"/>
              </a:rPr>
              <a:t>Marketing and Sales Teams</a:t>
            </a:r>
            <a:endParaRPr lang="en-NZ" sz="2400" b="1" dirty="0">
              <a:effectLst/>
            </a:endParaRPr>
          </a:p>
          <a:p>
            <a:pPr marL="742950" lvl="1" indent="-285750">
              <a:spcAft>
                <a:spcPts val="800"/>
              </a:spcAft>
              <a:buSzPts val="1000"/>
              <a:buFont typeface="Courier New" panose="02070309020205020404" pitchFamily="49" charset="0"/>
              <a:buChar char="o"/>
              <a:tabLst>
                <a:tab pos="914400" algn="l"/>
              </a:tabLst>
            </a:pPr>
            <a:r>
              <a:rPr lang="en-NZ" sz="1300" b="1" kern="0" dirty="0">
                <a:effectLst/>
                <a:latin typeface="Aptos" panose="020B0004020202020204" pitchFamily="34" charset="0"/>
                <a:ea typeface="Times New Roman" panose="02020603050405020304" pitchFamily="18" charset="0"/>
                <a:cs typeface="Times New Roman" panose="02020603050405020304" pitchFamily="18" charset="0"/>
              </a:rPr>
              <a:t>Expectations</a:t>
            </a:r>
            <a:r>
              <a:rPr lang="en-NZ" sz="1300" kern="0" dirty="0">
                <a:effectLst/>
                <a:latin typeface="Aptos" panose="020B0004020202020204" pitchFamily="34" charset="0"/>
                <a:ea typeface="Times New Roman" panose="02020603050405020304" pitchFamily="18" charset="0"/>
                <a:cs typeface="Times New Roman" panose="02020603050405020304" pitchFamily="18" charset="0"/>
              </a:rPr>
              <a:t>: Insightful analytics, positive visitor reviews and feedback, and increased visitor engagement and satisfaction.</a:t>
            </a:r>
            <a:endParaRPr lang="en-NZ" sz="13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NZ" sz="1300" dirty="0"/>
          </a:p>
        </p:txBody>
      </p:sp>
    </p:spTree>
    <p:extLst>
      <p:ext uri="{BB962C8B-B14F-4D97-AF65-F5344CB8AC3E}">
        <p14:creationId xmlns:p14="http://schemas.microsoft.com/office/powerpoint/2010/main" val="419876047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276</TotalTime>
  <Words>2361</Words>
  <Application>Microsoft Office PowerPoint</Application>
  <PresentationFormat>Widescreen</PresentationFormat>
  <Paragraphs>270</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Century Gothic</vt:lpstr>
      <vt:lpstr>Courier New</vt:lpstr>
      <vt:lpstr>Wingdings</vt:lpstr>
      <vt:lpstr>Vapor Trail</vt:lpstr>
      <vt:lpstr>ADVENTURE Galaxy</vt:lpstr>
      <vt:lpstr>INTRODUCTION </vt:lpstr>
      <vt:lpstr>PURPOSE </vt:lpstr>
      <vt:lpstr>Why address this problem?</vt:lpstr>
      <vt:lpstr>Current vs Desired State?</vt:lpstr>
      <vt:lpstr>Who does it ?</vt:lpstr>
      <vt:lpstr>Industry/domain</vt:lpstr>
      <vt:lpstr>Key Concepts in the Industry </vt:lpstr>
      <vt:lpstr>Stakeholders</vt:lpstr>
      <vt:lpstr>PRODUCT DESCRIPTION</vt:lpstr>
      <vt:lpstr>Architectural diagram</vt:lpstr>
      <vt:lpstr>PowerPoint Presentation</vt:lpstr>
      <vt:lpstr>PowerPoint Presentation</vt:lpstr>
      <vt:lpstr>Flow diagram</vt:lpstr>
      <vt:lpstr>User flow</vt:lpstr>
      <vt:lpstr>Flow diagram</vt:lpstr>
      <vt:lpstr>sketch</vt:lpstr>
      <vt:lpstr>Wireframe Design</vt:lpstr>
      <vt:lpstr>Wireframe design</vt:lpstr>
      <vt:lpstr>PowerPoint Presentation</vt:lpstr>
      <vt:lpstr>Out of scope</vt:lpstr>
      <vt:lpstr>Non-functional requirements</vt:lpstr>
      <vt:lpstr>Non-functional requirements</vt:lpstr>
      <vt:lpstr> non-functional requirements</vt:lpstr>
      <vt:lpstr>Project planning</vt:lpstr>
      <vt:lpstr>Testing strategy</vt:lpstr>
      <vt:lpstr>implementation</vt:lpstr>
      <vt:lpstr>implementation</vt:lpstr>
      <vt:lpstr>References</vt:lpstr>
      <vt:lpstr>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Rahul Pala</dc:creator>
  <cp:lastModifiedBy>Rahul Pala</cp:lastModifiedBy>
  <cp:revision>1</cp:revision>
  <dcterms:created xsi:type="dcterms:W3CDTF">2024-07-22T07:02:52Z</dcterms:created>
  <dcterms:modified xsi:type="dcterms:W3CDTF">2024-07-25T08:21:06Z</dcterms:modified>
</cp:coreProperties>
</file>